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68" r:id="rId3"/>
    <p:sldId id="273" r:id="rId4"/>
    <p:sldId id="259" r:id="rId5"/>
    <p:sldId id="272" r:id="rId6"/>
    <p:sldId id="266" r:id="rId7"/>
    <p:sldId id="267" r:id="rId8"/>
    <p:sldId id="270" r:id="rId9"/>
    <p:sldId id="264" r:id="rId10"/>
    <p:sldId id="265" r:id="rId11"/>
    <p:sldId id="274" r:id="rId12"/>
    <p:sldId id="258" r:id="rId13"/>
    <p:sldId id="276" r:id="rId14"/>
    <p:sldId id="271" r:id="rId15"/>
    <p:sldId id="277" r:id="rId16"/>
    <p:sldId id="278" r:id="rId17"/>
    <p:sldId id="279" r:id="rId18"/>
    <p:sldId id="280" r:id="rId19"/>
    <p:sldId id="26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3" r:id="rId32"/>
    <p:sldId id="292" r:id="rId33"/>
    <p:sldId id="294" r:id="rId34"/>
    <p:sldId id="295" r:id="rId35"/>
    <p:sldId id="296" r:id="rId36"/>
    <p:sldId id="297" r:id="rId37"/>
    <p:sldId id="298" r:id="rId38"/>
    <p:sldId id="300" r:id="rId39"/>
    <p:sldId id="299" r:id="rId40"/>
    <p:sldId id="301" r:id="rId41"/>
    <p:sldId id="302" r:id="rId42"/>
    <p:sldId id="303" r:id="rId43"/>
    <p:sldId id="305" r:id="rId44"/>
    <p:sldId id="304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26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FCFD6-0401-43C5-B18D-781307A7DAE7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E2B6-961E-4B89-9AD2-30FAB594C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https://pixabay.com/en/man-reading-touchscreen-blog-791049/#_=_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96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30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8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6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2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51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https://pixabay.com/en/entrepreneur-startup-start-up-man-593358/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https://pixabay.com/en/man-reading-touchscreen-blog-791049/#_=_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9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5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2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9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12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04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https://pixabay.com/en/write-plan-business-startup-593333/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E2B6-961E-4B89-9AD2-30FAB594CE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8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7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6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0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45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9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2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3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1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23E1CB-02FE-4B52-8CC6-FE219341CDC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B10598-20E3-4F80-9A49-02D41862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1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781800"/>
            <a:ext cx="12192000" cy="76200"/>
            <a:chOff x="0" y="0"/>
            <a:chExt cx="7006728" cy="36355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751682" cy="363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51682" y="0"/>
              <a:ext cx="1751682" cy="363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3364" y="0"/>
              <a:ext cx="1751682" cy="363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55046" y="0"/>
              <a:ext cx="1751682" cy="363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23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 b="26873"/>
          <a:stretch/>
        </p:blipFill>
        <p:spPr>
          <a:xfrm>
            <a:off x="0" y="0"/>
            <a:ext cx="12192000" cy="41533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1"/>
            <a:ext cx="12192000" cy="415335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46000">
                <a:schemeClr val="accent1">
                  <a:lumMod val="95000"/>
                  <a:lumOff val="5000"/>
                  <a:alpha val="50000"/>
                </a:schemeClr>
              </a:gs>
              <a:gs pos="100000">
                <a:schemeClr val="accent1">
                  <a:lumMod val="60000"/>
                  <a:alpha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514381" y="4616068"/>
            <a:ext cx="0" cy="1520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9634" y="5022288"/>
            <a:ext cx="8512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-300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4000" spc="-3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300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4000" spc="-3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Employment Requisition </a:t>
            </a:r>
            <a:endParaRPr lang="en-US" sz="4000" spc="-3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5334" y="4616068"/>
            <a:ext cx="1576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Dibuat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: 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173" y="5044429"/>
            <a:ext cx="31589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002060"/>
                </a:solidFill>
              </a:rPr>
              <a:t>Nama</a:t>
            </a:r>
            <a:r>
              <a:rPr lang="en-US" sz="2000" dirty="0" smtClean="0">
                <a:solidFill>
                  <a:srgbClr val="002060"/>
                </a:solidFill>
              </a:rPr>
              <a:t>: Rodo </a:t>
            </a:r>
            <a:r>
              <a:rPr lang="en-US" sz="2000" dirty="0">
                <a:solidFill>
                  <a:srgbClr val="002060"/>
                </a:solidFill>
              </a:rPr>
              <a:t>Landro </a:t>
            </a:r>
            <a:r>
              <a:rPr lang="en-US" sz="2000" dirty="0" smtClean="0">
                <a:solidFill>
                  <a:srgbClr val="002060"/>
                </a:solidFill>
              </a:rPr>
              <a:t>Sianturi 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NIM:  3311612013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 smtClean="0">
                <a:solidFill>
                  <a:srgbClr val="002060"/>
                </a:solidFill>
              </a:rPr>
              <a:t>Prodi IF / </a:t>
            </a:r>
            <a:r>
              <a:rPr lang="en-US" sz="2000" dirty="0" err="1" smtClean="0">
                <a:solidFill>
                  <a:srgbClr val="002060"/>
                </a:solidFill>
              </a:rPr>
              <a:t>Teknik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Informatika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stCxn id="14" idx="6"/>
            <a:endCxn id="16" idx="2"/>
          </p:cNvCxnSpPr>
          <p:nvPr/>
        </p:nvCxnSpPr>
        <p:spPr>
          <a:xfrm>
            <a:off x="1615440" y="5099147"/>
            <a:ext cx="8961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46760" y="3348842"/>
            <a:ext cx="1371600" cy="1371600"/>
          </a:xfrm>
          <a:prstGeom prst="ellipse">
            <a:avLst/>
          </a:prstGeom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164080" y="2006931"/>
            <a:ext cx="1645920" cy="16459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Abstrak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LB, s/d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Artikel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855720" y="3348842"/>
            <a:ext cx="1371600" cy="1371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273040" y="2006931"/>
            <a:ext cx="1645920" cy="16459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964680" y="3348842"/>
            <a:ext cx="1371600" cy="1371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1900053"/>
            <a:ext cx="1645920" cy="164592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073640" y="3241964"/>
            <a:ext cx="1371600" cy="13716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416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5864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1312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6760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24968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2208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7656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2" idx="4"/>
            <a:endCxn id="14" idx="0"/>
          </p:cNvCxnSpPr>
          <p:nvPr/>
        </p:nvCxnSpPr>
        <p:spPr>
          <a:xfrm>
            <a:off x="1432560" y="4720442"/>
            <a:ext cx="0" cy="1958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" idx="4"/>
            <a:endCxn id="10" idx="0"/>
          </p:cNvCxnSpPr>
          <p:nvPr/>
        </p:nvCxnSpPr>
        <p:spPr>
          <a:xfrm>
            <a:off x="2987040" y="3652851"/>
            <a:ext cx="0" cy="12634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4"/>
            <a:endCxn id="12" idx="0"/>
          </p:cNvCxnSpPr>
          <p:nvPr/>
        </p:nvCxnSpPr>
        <p:spPr>
          <a:xfrm>
            <a:off x="6096000" y="3652851"/>
            <a:ext cx="0" cy="12634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4"/>
            <a:endCxn id="11" idx="0"/>
          </p:cNvCxnSpPr>
          <p:nvPr/>
        </p:nvCxnSpPr>
        <p:spPr>
          <a:xfrm>
            <a:off x="4541520" y="4720442"/>
            <a:ext cx="0" cy="1958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4"/>
            <a:endCxn id="13" idx="0"/>
          </p:cNvCxnSpPr>
          <p:nvPr/>
        </p:nvCxnSpPr>
        <p:spPr>
          <a:xfrm>
            <a:off x="7650480" y="4720442"/>
            <a:ext cx="0" cy="1958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4"/>
            <a:endCxn id="15" idx="0"/>
          </p:cNvCxnSpPr>
          <p:nvPr/>
        </p:nvCxnSpPr>
        <p:spPr>
          <a:xfrm>
            <a:off x="9204960" y="3545973"/>
            <a:ext cx="0" cy="13702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4"/>
            <a:endCxn id="16" idx="0"/>
          </p:cNvCxnSpPr>
          <p:nvPr/>
        </p:nvCxnSpPr>
        <p:spPr>
          <a:xfrm>
            <a:off x="10759440" y="4613564"/>
            <a:ext cx="0" cy="3027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4410" y="5447624"/>
            <a:ext cx="98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94398" y="5447624"/>
            <a:ext cx="985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 -  Mar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48878" y="5447624"/>
            <a:ext cx="98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03358" y="5447624"/>
            <a:ext cx="98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 2019 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7838" y="5447624"/>
            <a:ext cx="98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</a:t>
            </a:r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27719" y="5447623"/>
            <a:ext cx="1554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</a:t>
            </a:r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Agustus</a:t>
            </a:r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121431" y="5459499"/>
            <a:ext cx="174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 – </a:t>
            </a:r>
            <a:r>
              <a:rPr lang="en-US" sz="24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Oktober</a:t>
            </a:r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45074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Rencana</a:t>
            </a:r>
            <a:r>
              <a:rPr lang="en-US" sz="60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endParaRPr lang="en-US" sz="60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4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4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4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4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4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4" dur="4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4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4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4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6" dur="4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9" dur="4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4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5" dur="4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4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4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stCxn id="14" idx="6"/>
            <a:endCxn id="16" idx="2"/>
          </p:cNvCxnSpPr>
          <p:nvPr/>
        </p:nvCxnSpPr>
        <p:spPr>
          <a:xfrm>
            <a:off x="1615440" y="5099147"/>
            <a:ext cx="8961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46760" y="3348842"/>
            <a:ext cx="1371600" cy="1371600"/>
          </a:xfrm>
          <a:prstGeom prst="ellipse">
            <a:avLst/>
          </a:prstGeom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164080" y="2006931"/>
            <a:ext cx="1645920" cy="16459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Abstrak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LB, s/d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Artikel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855720" y="3348842"/>
            <a:ext cx="1371600" cy="1371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TA1 /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rancangan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273040" y="2006931"/>
            <a:ext cx="1645920" cy="16459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964680" y="3348842"/>
            <a:ext cx="1371600" cy="1371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1900053"/>
            <a:ext cx="1645920" cy="164592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073640" y="3241964"/>
            <a:ext cx="1371600" cy="13716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0" sx="116000" sy="116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416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5864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1312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6760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24968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2208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76560" y="4916267"/>
            <a:ext cx="365760" cy="3657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2" idx="4"/>
            <a:endCxn id="14" idx="0"/>
          </p:cNvCxnSpPr>
          <p:nvPr/>
        </p:nvCxnSpPr>
        <p:spPr>
          <a:xfrm>
            <a:off x="1432560" y="4720442"/>
            <a:ext cx="0" cy="1958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" idx="4"/>
            <a:endCxn id="10" idx="0"/>
          </p:cNvCxnSpPr>
          <p:nvPr/>
        </p:nvCxnSpPr>
        <p:spPr>
          <a:xfrm>
            <a:off x="2987040" y="3652851"/>
            <a:ext cx="0" cy="12634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4"/>
            <a:endCxn id="12" idx="0"/>
          </p:cNvCxnSpPr>
          <p:nvPr/>
        </p:nvCxnSpPr>
        <p:spPr>
          <a:xfrm>
            <a:off x="6096000" y="3652851"/>
            <a:ext cx="0" cy="12634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4"/>
            <a:endCxn id="11" idx="0"/>
          </p:cNvCxnSpPr>
          <p:nvPr/>
        </p:nvCxnSpPr>
        <p:spPr>
          <a:xfrm>
            <a:off x="4541520" y="4720442"/>
            <a:ext cx="0" cy="1958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4"/>
            <a:endCxn id="13" idx="0"/>
          </p:cNvCxnSpPr>
          <p:nvPr/>
        </p:nvCxnSpPr>
        <p:spPr>
          <a:xfrm>
            <a:off x="7650480" y="4720442"/>
            <a:ext cx="0" cy="1958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4"/>
            <a:endCxn id="15" idx="0"/>
          </p:cNvCxnSpPr>
          <p:nvPr/>
        </p:nvCxnSpPr>
        <p:spPr>
          <a:xfrm>
            <a:off x="9204960" y="3545973"/>
            <a:ext cx="0" cy="13702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4"/>
            <a:endCxn id="16" idx="0"/>
          </p:cNvCxnSpPr>
          <p:nvPr/>
        </p:nvCxnSpPr>
        <p:spPr>
          <a:xfrm>
            <a:off x="10759440" y="4613564"/>
            <a:ext cx="0" cy="3027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4410" y="5447624"/>
            <a:ext cx="98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94398" y="5447624"/>
            <a:ext cx="985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 -  Mar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48878" y="5447624"/>
            <a:ext cx="985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Oct-Nov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03358" y="5447624"/>
            <a:ext cx="98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2019 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7838" y="5447624"/>
            <a:ext cx="98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</a:t>
            </a:r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27719" y="5447623"/>
            <a:ext cx="1554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</a:t>
            </a:r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Agustus</a:t>
            </a:r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121431" y="5459499"/>
            <a:ext cx="174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 – </a:t>
            </a:r>
            <a:r>
              <a:rPr lang="en-US" sz="24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Oktober</a:t>
            </a:r>
            <a:r>
              <a:rPr 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2019</a:t>
            </a:r>
            <a:endParaRPr 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45074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Rencana</a:t>
            </a:r>
            <a:r>
              <a:rPr lang="en-US" sz="60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endParaRPr lang="en-US" sz="60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4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4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4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4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4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4" dur="4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4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4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4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6" dur="4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9" dur="4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4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5" dur="4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4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4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41" b="26781"/>
          <a:stretch/>
        </p:blipFill>
        <p:spPr>
          <a:xfrm>
            <a:off x="0" y="1"/>
            <a:ext cx="12192000" cy="3820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35131" y="848317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0484" y="4199705"/>
            <a:ext cx="3167744" cy="640080"/>
            <a:chOff x="320038" y="4108267"/>
            <a:chExt cx="3167744" cy="640080"/>
          </a:xfrm>
        </p:grpSpPr>
        <p:sp>
          <p:nvSpPr>
            <p:cNvPr id="5" name="Pentagon 4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36769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Deskripsi</a:t>
              </a:r>
              <a:r>
                <a:rPr lang="en-US" b="1" dirty="0" smtClean="0"/>
                <a:t> </a:t>
              </a:r>
              <a:r>
                <a:rPr lang="en-US" b="1" dirty="0" err="1"/>
                <a:t>Umum</a:t>
              </a:r>
              <a:r>
                <a:rPr lang="en-US" b="1" dirty="0"/>
                <a:t> </a:t>
              </a:r>
              <a:r>
                <a:rPr lang="en-US" b="1" dirty="0" err="1"/>
                <a:t>Sistem</a:t>
              </a:r>
              <a:endParaRPr lang="en-US" b="1" dirty="0"/>
            </a:p>
          </p:txBody>
        </p:sp>
        <p:sp>
          <p:nvSpPr>
            <p:cNvPr id="6" name="Oval 5">
              <a:hlinkClick r:id="rId5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sp>
        <p:nvSpPr>
          <p:cNvPr id="7" name="Wave 6"/>
          <p:cNvSpPr/>
          <p:nvPr/>
        </p:nvSpPr>
        <p:spPr>
          <a:xfrm>
            <a:off x="11086011" y="3285011"/>
            <a:ext cx="870858" cy="476794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3</a:t>
            </a:r>
            <a:endParaRPr lang="en-US" dirty="0">
              <a:latin typeface="Century" panose="020406040505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179525" y="4199705"/>
            <a:ext cx="3167744" cy="640080"/>
            <a:chOff x="320038" y="4108267"/>
            <a:chExt cx="3167744" cy="640080"/>
          </a:xfrm>
        </p:grpSpPr>
        <p:sp>
          <p:nvSpPr>
            <p:cNvPr id="30" name="Pentagon 2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38810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Rancangan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tampilan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Applikasi</a:t>
              </a:r>
              <a:endParaRPr lang="en-US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276997" y="5375954"/>
            <a:ext cx="3167744" cy="640080"/>
            <a:chOff x="320038" y="4108267"/>
            <a:chExt cx="3167744" cy="640080"/>
          </a:xfrm>
        </p:grpSpPr>
        <p:sp>
          <p:nvSpPr>
            <p:cNvPr id="36" name="Pentagon 35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34729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Perancangan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Sistem</a:t>
              </a:r>
              <a:endParaRPr lang="en-US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71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94982" y="2540802"/>
            <a:ext cx="2743200" cy="548640"/>
            <a:chOff x="320038" y="4108267"/>
            <a:chExt cx="3167744" cy="640080"/>
          </a:xfrm>
        </p:grpSpPr>
        <p:sp>
          <p:nvSpPr>
            <p:cNvPr id="5" name="Pentagon 4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Deskripsi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Umum</a:t>
              </a:r>
              <a:r>
                <a:rPr lang="en-US" dirty="0" smtClean="0"/>
                <a:t> </a:t>
              </a:r>
              <a:r>
                <a:rPr lang="en-US" b="1" dirty="0" err="1" smtClean="0"/>
                <a:t>Sistem</a:t>
              </a:r>
              <a:endParaRPr lang="en-US" b="1" dirty="0"/>
            </a:p>
          </p:txBody>
        </p:sp>
        <p:sp>
          <p:nvSpPr>
            <p:cNvPr id="6" name="Oval 5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sp>
        <p:nvSpPr>
          <p:cNvPr id="7" name="Wave 6"/>
          <p:cNvSpPr/>
          <p:nvPr/>
        </p:nvSpPr>
        <p:spPr>
          <a:xfrm>
            <a:off x="10924675" y="1580084"/>
            <a:ext cx="1128448" cy="495445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3.1</a:t>
            </a:r>
            <a:endParaRPr lang="en-US" dirty="0">
              <a:latin typeface="Century" panose="020406040505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705739" y="4002208"/>
            <a:ext cx="3113071" cy="548640"/>
            <a:chOff x="320038" y="4108267"/>
            <a:chExt cx="3167744" cy="640080"/>
          </a:xfrm>
        </p:grpSpPr>
        <p:sp>
          <p:nvSpPr>
            <p:cNvPr id="30" name="Pentagon 2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/>
                <a:t>Rancangan</a:t>
              </a:r>
              <a:r>
                <a:rPr lang="en-US" b="1" dirty="0"/>
                <a:t> </a:t>
              </a:r>
              <a:r>
                <a:rPr lang="en-US" b="1" dirty="0" err="1" smtClean="0"/>
                <a:t>Alur</a:t>
              </a:r>
              <a:r>
                <a:rPr lang="en-US" b="1" dirty="0" smtClean="0"/>
                <a:t> SIER</a:t>
              </a:r>
              <a:endParaRPr lang="en-US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36617" y="3238031"/>
            <a:ext cx="3107874" cy="548640"/>
            <a:chOff x="320038" y="4108267"/>
            <a:chExt cx="3313184" cy="640080"/>
          </a:xfrm>
        </p:grpSpPr>
        <p:sp>
          <p:nvSpPr>
            <p:cNvPr id="36" name="Pentagon 35"/>
            <p:cNvSpPr/>
            <p:nvPr/>
          </p:nvSpPr>
          <p:spPr>
            <a:xfrm>
              <a:off x="640076" y="4108267"/>
              <a:ext cx="2993146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Fitur</a:t>
              </a:r>
              <a:r>
                <a:rPr lang="en-US" b="1" dirty="0"/>
                <a:t> </a:t>
              </a:r>
              <a:r>
                <a:rPr lang="en-US" b="1" dirty="0" err="1"/>
                <a:t>Utama</a:t>
              </a:r>
              <a:r>
                <a:rPr lang="en-US" b="1" dirty="0"/>
                <a:t> </a:t>
              </a:r>
              <a:endParaRPr lang="en-US" b="1" dirty="0" smtClean="0"/>
            </a:p>
            <a:p>
              <a:pPr algn="ctr"/>
              <a:r>
                <a:rPr lang="en-US" b="1" dirty="0" err="1" smtClean="0"/>
                <a:t>Perangkat</a:t>
              </a:r>
              <a:r>
                <a:rPr lang="en-US" b="1" dirty="0" smtClean="0"/>
                <a:t> </a:t>
              </a:r>
              <a:r>
                <a:rPr lang="en-US" b="1" dirty="0" err="1"/>
                <a:t>Lunak</a:t>
              </a:r>
              <a:endParaRPr lang="en-US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6484762"/>
            <a:ext cx="12192000" cy="24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436615" y="4802941"/>
            <a:ext cx="3107876" cy="548640"/>
            <a:chOff x="320038" y="4108267"/>
            <a:chExt cx="3167744" cy="640080"/>
          </a:xfrm>
        </p:grpSpPr>
        <p:sp>
          <p:nvSpPr>
            <p:cNvPr id="17" name="Pentagon 16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   </a:t>
              </a:r>
              <a:r>
                <a:rPr lang="en-US" b="1" dirty="0" err="1" smtClean="0"/>
                <a:t>Kebutuhan</a:t>
              </a:r>
              <a:r>
                <a:rPr lang="en-US" b="1" dirty="0" smtClean="0"/>
                <a:t> </a:t>
              </a:r>
              <a:r>
                <a:rPr lang="en-US" b="1" dirty="0" err="1"/>
                <a:t>Fungsional</a:t>
              </a:r>
              <a:endParaRPr lang="en-US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94982" y="5518977"/>
            <a:ext cx="2743200" cy="548640"/>
            <a:chOff x="320038" y="4108267"/>
            <a:chExt cx="3167744" cy="640080"/>
          </a:xfrm>
        </p:grpSpPr>
        <p:sp>
          <p:nvSpPr>
            <p:cNvPr id="20" name="Pentagon 1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9219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Kebutuhan</a:t>
              </a:r>
              <a:r>
                <a:rPr lang="en-US" b="1" dirty="0" smtClean="0"/>
                <a:t> Non       </a:t>
              </a:r>
              <a:r>
                <a:rPr lang="en-US" b="1" dirty="0" err="1" smtClean="0"/>
                <a:t>Fungsional</a:t>
              </a:r>
              <a:endParaRPr lang="en-US" b="1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7505" y="2904928"/>
            <a:ext cx="2769110" cy="2743200"/>
            <a:chOff x="393185" y="2858162"/>
            <a:chExt cx="2769110" cy="2743200"/>
          </a:xfrm>
        </p:grpSpPr>
        <p:sp>
          <p:nvSpPr>
            <p:cNvPr id="8" name="Oval 7"/>
            <p:cNvSpPr/>
            <p:nvPr/>
          </p:nvSpPr>
          <p:spPr>
            <a:xfrm>
              <a:off x="393185" y="2858162"/>
              <a:ext cx="2769110" cy="2743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1" r="21395" b="31489"/>
            <a:stretch/>
          </p:blipFill>
          <p:spPr bwMode="auto">
            <a:xfrm>
              <a:off x="706426" y="3227341"/>
              <a:ext cx="2116718" cy="2004841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367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7441"/>
            <a:ext cx="1200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Deskripsi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Umum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831383" y="1518708"/>
            <a:ext cx="8346354" cy="4581645"/>
            <a:chOff x="1816550" y="1484688"/>
            <a:chExt cx="8239509" cy="4667918"/>
          </a:xfrm>
        </p:grpSpPr>
        <p:grpSp>
          <p:nvGrpSpPr>
            <p:cNvPr id="4" name="Group 3"/>
            <p:cNvGrpSpPr/>
            <p:nvPr/>
          </p:nvGrpSpPr>
          <p:grpSpPr>
            <a:xfrm>
              <a:off x="1816550" y="1484688"/>
              <a:ext cx="8239509" cy="4667918"/>
              <a:chOff x="0" y="-111096"/>
              <a:chExt cx="5143500" cy="33033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-106505"/>
                <a:ext cx="5143500" cy="32987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5" name="Picture 4" descr="Image result for user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26" y="110798"/>
                <a:ext cx="731520" cy="8261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Picture 5" descr="See the source image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0531" y="169726"/>
                <a:ext cx="1057354" cy="8452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Picture 6" descr="Image result for user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5366" y="145762"/>
                <a:ext cx="693915" cy="7911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Picture 7" descr="See the source image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8822" y="2195906"/>
                <a:ext cx="604894" cy="79390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/>
              <p:cNvCxnSpPr/>
              <p:nvPr/>
            </p:nvCxnSpPr>
            <p:spPr>
              <a:xfrm>
                <a:off x="787833" y="648885"/>
                <a:ext cx="123825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>
                <a:off x="3186662" y="523875"/>
                <a:ext cx="1214485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3184006" y="739584"/>
                <a:ext cx="1241360" cy="9527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2509488" y="1072235"/>
                <a:ext cx="11294" cy="10749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 Box 2"/>
              <p:cNvSpPr txBox="1">
                <a:spLocks noChangeArrowheads="1"/>
              </p:cNvSpPr>
              <p:nvPr/>
            </p:nvSpPr>
            <p:spPr bwMode="auto">
              <a:xfrm>
                <a:off x="122418" y="884817"/>
                <a:ext cx="619554" cy="276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PIC Dep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4444228" y="941422"/>
                <a:ext cx="656189" cy="261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Manager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 flipV="1">
                <a:off x="2695575" y="1036320"/>
                <a:ext cx="0" cy="1122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 Box 2"/>
              <p:cNvSpPr txBox="1">
                <a:spLocks noChangeArrowheads="1"/>
              </p:cNvSpPr>
              <p:nvPr/>
            </p:nvSpPr>
            <p:spPr bwMode="auto">
              <a:xfrm>
                <a:off x="2012346" y="-111096"/>
                <a:ext cx="1359081" cy="276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SISTEM INFORMASI</a:t>
                </a:r>
                <a:endPara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2"/>
              <p:cNvSpPr txBox="1">
                <a:spLocks noChangeArrowheads="1"/>
              </p:cNvSpPr>
              <p:nvPr/>
            </p:nvSpPr>
            <p:spPr bwMode="auto">
              <a:xfrm>
                <a:off x="1503680" y="1629738"/>
                <a:ext cx="1044805" cy="2608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Mengambil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Data ER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2"/>
              <p:cNvSpPr txBox="1">
                <a:spLocks noChangeArrowheads="1"/>
              </p:cNvSpPr>
              <p:nvPr/>
            </p:nvSpPr>
            <p:spPr bwMode="auto">
              <a:xfrm>
                <a:off x="2699795" y="1809999"/>
                <a:ext cx="1072652" cy="2198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Menyimpan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Data 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ER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20" name="Text Box 2"/>
            <p:cNvSpPr txBox="1">
              <a:spLocks noChangeArrowheads="1"/>
            </p:cNvSpPr>
            <p:nvPr/>
          </p:nvSpPr>
          <p:spPr bwMode="auto">
            <a:xfrm>
              <a:off x="3004657" y="2069090"/>
              <a:ext cx="2022554" cy="313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Mengajukan</a:t>
              </a:r>
              <a:r>
                <a:rPr lang="en-US" sz="1400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400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formulir</a:t>
              </a:r>
              <a:r>
                <a:rPr lang="en-US" sz="1400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ER</a:t>
              </a:r>
            </a:p>
          </p:txBody>
        </p:sp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6969508" y="1798241"/>
              <a:ext cx="1897355" cy="513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Melihat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menolak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menyetujui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formulir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ER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>
              <a:off x="2640475" y="4743164"/>
              <a:ext cx="2501160" cy="731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Mengelola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data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karyawan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verifikasi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formulir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memberikan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pesan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revisi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formulir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ER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2823169" y="2903492"/>
              <a:ext cx="2135774" cy="1257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2935066" y="3128687"/>
              <a:ext cx="2092145" cy="12664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927575" y="3883300"/>
              <a:ext cx="933236" cy="1183313"/>
              <a:chOff x="18353" y="269501"/>
              <a:chExt cx="733425" cy="920536"/>
            </a:xfrm>
          </p:grpSpPr>
          <p:pic>
            <p:nvPicPr>
              <p:cNvPr id="26" name="Picture 25" descr="Image result for user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53" y="269501"/>
                <a:ext cx="733425" cy="733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Text Box 2"/>
              <p:cNvSpPr txBox="1">
                <a:spLocks noChangeArrowheads="1"/>
              </p:cNvSpPr>
              <p:nvPr/>
            </p:nvSpPr>
            <p:spPr bwMode="auto">
              <a:xfrm>
                <a:off x="69754" y="913813"/>
                <a:ext cx="630624" cy="2762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Admin 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151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6255" y="17406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Lunak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002682" y="1557722"/>
            <a:ext cx="1188720" cy="1188720"/>
            <a:chOff x="870066" y="3949312"/>
            <a:chExt cx="1280160" cy="1280160"/>
          </a:xfrm>
        </p:grpSpPr>
        <p:sp>
          <p:nvSpPr>
            <p:cNvPr id="30" name="Oval 29"/>
            <p:cNvSpPr/>
            <p:nvPr/>
          </p:nvSpPr>
          <p:spPr>
            <a:xfrm>
              <a:off x="870066" y="3949312"/>
              <a:ext cx="1280160" cy="1280160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572" y="4132192"/>
              <a:ext cx="9143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7002682" y="3996206"/>
            <a:ext cx="1188720" cy="1188720"/>
            <a:chOff x="947849" y="5312388"/>
            <a:chExt cx="1188720" cy="1188720"/>
          </a:xfrm>
        </p:grpSpPr>
        <p:sp>
          <p:nvSpPr>
            <p:cNvPr id="34" name="Oval 33"/>
            <p:cNvSpPr/>
            <p:nvPr/>
          </p:nvSpPr>
          <p:spPr>
            <a:xfrm>
              <a:off x="947849" y="5312388"/>
              <a:ext cx="1188720" cy="118872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028" name="Picture 4" descr="Image result for pesan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167" y="5495268"/>
              <a:ext cx="82296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2997778" y="2836096"/>
            <a:ext cx="79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LOGIN</a:t>
            </a:r>
            <a:endParaRPr lang="en-US" b="1" dirty="0">
              <a:solidFill>
                <a:srgbClr val="002060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801588" y="1581786"/>
            <a:ext cx="1188720" cy="1188720"/>
            <a:chOff x="2499558" y="1557722"/>
            <a:chExt cx="1188720" cy="1188720"/>
          </a:xfrm>
        </p:grpSpPr>
        <p:sp>
          <p:nvSpPr>
            <p:cNvPr id="2" name="Oval 1"/>
            <p:cNvSpPr/>
            <p:nvPr/>
          </p:nvSpPr>
          <p:spPr>
            <a:xfrm>
              <a:off x="2499558" y="1557722"/>
              <a:ext cx="1188720" cy="1188720"/>
            </a:xfrm>
            <a:prstGeom prst="ellips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878" y="1832042"/>
              <a:ext cx="640080" cy="64008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2801588" y="3996206"/>
            <a:ext cx="1188720" cy="1188720"/>
            <a:chOff x="2499558" y="3996206"/>
            <a:chExt cx="1188720" cy="1188720"/>
          </a:xfrm>
        </p:grpSpPr>
        <p:sp>
          <p:nvSpPr>
            <p:cNvPr id="29" name="Oval 28"/>
            <p:cNvSpPr/>
            <p:nvPr/>
          </p:nvSpPr>
          <p:spPr>
            <a:xfrm>
              <a:off x="2499558" y="3996206"/>
              <a:ext cx="1188720" cy="1188720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801588" y="4270526"/>
              <a:ext cx="640080" cy="640080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2882636" y="5367806"/>
            <a:ext cx="102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LOGOUT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59039" y="2836096"/>
            <a:ext cx="287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FORMULIR 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EMPLOYMENT REQUISITION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99169" y="5367806"/>
            <a:ext cx="102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PESAN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5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7928" y="2616462"/>
            <a:ext cx="3893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Rancangan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91" y="27710"/>
            <a:ext cx="4017817" cy="67194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835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54894"/>
            <a:ext cx="3893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Fungsional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21915"/>
              </p:ext>
            </p:extLst>
          </p:nvPr>
        </p:nvGraphicFramePr>
        <p:xfrm>
          <a:off x="3715571" y="359091"/>
          <a:ext cx="7846775" cy="436126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944297">
                  <a:extLst>
                    <a:ext uri="{9D8B030D-6E8A-4147-A177-3AD203B41FA5}">
                      <a16:colId xmlns:a16="http://schemas.microsoft.com/office/drawing/2014/main" val="4209080095"/>
                    </a:ext>
                  </a:extLst>
                </a:gridCol>
                <a:gridCol w="6902478">
                  <a:extLst>
                    <a:ext uri="{9D8B030D-6E8A-4147-A177-3AD203B41FA5}">
                      <a16:colId xmlns:a16="http://schemas.microsoft.com/office/drawing/2014/main" val="3018946420"/>
                    </a:ext>
                  </a:extLst>
                </a:gridCol>
              </a:tblGrid>
              <a:tr h="5446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F-001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Pengguna dapat melakukan log in dan log out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9109001"/>
                  </a:ext>
                </a:extLst>
              </a:tr>
              <a:tr h="5446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F-002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PIC </a:t>
                      </a:r>
                      <a:r>
                        <a:rPr lang="en-US" sz="1800" dirty="0" err="1" smtClean="0">
                          <a:effectLst/>
                        </a:rPr>
                        <a:t>Departemen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dapat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mengajukan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formulir</a:t>
                      </a:r>
                      <a:r>
                        <a:rPr lang="en-US" sz="1800" dirty="0">
                          <a:effectLst/>
                        </a:rPr>
                        <a:t> 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2051038"/>
                  </a:ext>
                </a:extLst>
              </a:tr>
              <a:tr h="5446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F-003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Admin dapat melakukan verifikasi formulir 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9001231"/>
                  </a:ext>
                </a:extLst>
              </a:tr>
              <a:tr h="5446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F-004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Admin / Manager dapat menyetujui / menolak formulir 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69925"/>
                  </a:ext>
                </a:extLst>
              </a:tr>
              <a:tr h="5446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F-005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Admin / Manager </a:t>
                      </a:r>
                      <a:r>
                        <a:rPr lang="en-US" sz="1800" dirty="0" err="1">
                          <a:effectLst/>
                        </a:rPr>
                        <a:t>dapat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memberikan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pesan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revisi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formulir</a:t>
                      </a:r>
                      <a:r>
                        <a:rPr lang="en-US" sz="1800" dirty="0">
                          <a:effectLst/>
                        </a:rPr>
                        <a:t> ER </a:t>
                      </a:r>
                      <a:r>
                        <a:rPr lang="en-US" sz="1800" dirty="0" err="1">
                          <a:effectLst/>
                        </a:rPr>
                        <a:t>kepada</a:t>
                      </a:r>
                      <a:r>
                        <a:rPr lang="en-US" sz="1800" dirty="0">
                          <a:effectLst/>
                        </a:rPr>
                        <a:t> PIC </a:t>
                      </a:r>
                      <a:r>
                        <a:rPr lang="en-US" sz="1800" dirty="0" err="1" smtClean="0">
                          <a:effectLst/>
                        </a:rPr>
                        <a:t>Departemen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7163678"/>
                  </a:ext>
                </a:extLst>
              </a:tr>
              <a:tr h="5446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F-006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PIC </a:t>
                      </a:r>
                      <a:r>
                        <a:rPr lang="en-US" sz="1800" dirty="0" err="1" smtClean="0">
                          <a:effectLst/>
                        </a:rPr>
                        <a:t>Departemen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dapat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melakukan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revisi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formulir</a:t>
                      </a:r>
                      <a:r>
                        <a:rPr lang="en-US" sz="1800" dirty="0">
                          <a:effectLst/>
                        </a:rPr>
                        <a:t> 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24374"/>
                  </a:ext>
                </a:extLst>
              </a:tr>
              <a:tr h="5446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F-007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Admin dapat mengelola data karyawan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308691"/>
                  </a:ext>
                </a:extLst>
              </a:tr>
              <a:tr h="5446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F-008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Admin </a:t>
                      </a:r>
                      <a:r>
                        <a:rPr lang="en-US" sz="1800" dirty="0" err="1">
                          <a:effectLst/>
                        </a:rPr>
                        <a:t>dapat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mengelola</a:t>
                      </a:r>
                      <a:r>
                        <a:rPr lang="en-US" sz="1800" dirty="0">
                          <a:effectLst/>
                        </a:rPr>
                        <a:t> data </a:t>
                      </a:r>
                      <a:r>
                        <a:rPr lang="en-US" sz="1800" dirty="0" err="1">
                          <a:effectLst/>
                        </a:rPr>
                        <a:t>departemen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455952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52310"/>
              </p:ext>
            </p:extLst>
          </p:nvPr>
        </p:nvGraphicFramePr>
        <p:xfrm>
          <a:off x="3715570" y="5349555"/>
          <a:ext cx="7846776" cy="6060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3575">
                  <a:extLst>
                    <a:ext uri="{9D8B030D-6E8A-4147-A177-3AD203B41FA5}">
                      <a16:colId xmlns:a16="http://schemas.microsoft.com/office/drawing/2014/main" val="1592705434"/>
                    </a:ext>
                  </a:extLst>
                </a:gridCol>
                <a:gridCol w="6763201">
                  <a:extLst>
                    <a:ext uri="{9D8B030D-6E8A-4147-A177-3AD203B41FA5}">
                      <a16:colId xmlns:a16="http://schemas.microsoft.com/office/drawing/2014/main" val="883192949"/>
                    </a:ext>
                  </a:extLst>
                </a:gridCol>
              </a:tblGrid>
              <a:tr h="6060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NF-001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Sistem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ini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menggunakan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bahasa</a:t>
                      </a:r>
                      <a:r>
                        <a:rPr lang="en-US" sz="1800" dirty="0">
                          <a:effectLst/>
                        </a:rPr>
                        <a:t> Indonesia.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56445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1" y="5113984"/>
            <a:ext cx="3893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32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32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Fungsional</a:t>
            </a:r>
            <a:endParaRPr lang="en-US" sz="32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6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94982" y="2540802"/>
            <a:ext cx="2743200" cy="548640"/>
            <a:chOff x="320038" y="4108267"/>
            <a:chExt cx="3167744" cy="640080"/>
          </a:xfrm>
        </p:grpSpPr>
        <p:sp>
          <p:nvSpPr>
            <p:cNvPr id="5" name="Pentagon 4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Perancangan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Sistem</a:t>
              </a:r>
              <a:endParaRPr lang="en-US" b="1" dirty="0"/>
            </a:p>
          </p:txBody>
        </p:sp>
        <p:sp>
          <p:nvSpPr>
            <p:cNvPr id="6" name="Oval 5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05739" y="4002208"/>
            <a:ext cx="3113071" cy="548640"/>
            <a:chOff x="320038" y="4108267"/>
            <a:chExt cx="3167744" cy="640080"/>
          </a:xfrm>
        </p:grpSpPr>
        <p:sp>
          <p:nvSpPr>
            <p:cNvPr id="30" name="Pentagon 2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Skenario</a:t>
              </a:r>
              <a:r>
                <a:rPr lang="en-US" b="1" dirty="0" smtClean="0"/>
                <a:t> Use Case</a:t>
              </a:r>
              <a:endParaRPr lang="en-US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36617" y="3238031"/>
            <a:ext cx="3107874" cy="548640"/>
            <a:chOff x="320038" y="4108267"/>
            <a:chExt cx="3313184" cy="640080"/>
          </a:xfrm>
        </p:grpSpPr>
        <p:sp>
          <p:nvSpPr>
            <p:cNvPr id="36" name="Pentagon 35"/>
            <p:cNvSpPr/>
            <p:nvPr/>
          </p:nvSpPr>
          <p:spPr>
            <a:xfrm>
              <a:off x="640076" y="4108267"/>
              <a:ext cx="2993146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Use Case Diagram</a:t>
              </a:r>
              <a:endParaRPr lang="en-US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6484762"/>
            <a:ext cx="12192000" cy="24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436615" y="4802941"/>
            <a:ext cx="3107876" cy="548640"/>
            <a:chOff x="320038" y="4108267"/>
            <a:chExt cx="3167744" cy="640080"/>
          </a:xfrm>
        </p:grpSpPr>
        <p:sp>
          <p:nvSpPr>
            <p:cNvPr id="17" name="Pentagon 16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   ER Diagram</a:t>
              </a:r>
              <a:endParaRPr lang="en-US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94982" y="5518977"/>
            <a:ext cx="2743200" cy="548640"/>
            <a:chOff x="320038" y="4108267"/>
            <a:chExt cx="3167744" cy="640080"/>
          </a:xfrm>
        </p:grpSpPr>
        <p:sp>
          <p:nvSpPr>
            <p:cNvPr id="20" name="Pentagon 1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9219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smtClean="0"/>
                <a:t>Sequence Diagram</a:t>
              </a:r>
              <a:endParaRPr lang="en-US" b="1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7505" y="2904928"/>
            <a:ext cx="2769110" cy="2743200"/>
            <a:chOff x="393185" y="2858162"/>
            <a:chExt cx="2769110" cy="2743200"/>
          </a:xfrm>
        </p:grpSpPr>
        <p:sp>
          <p:nvSpPr>
            <p:cNvPr id="8" name="Oval 7"/>
            <p:cNvSpPr/>
            <p:nvPr/>
          </p:nvSpPr>
          <p:spPr>
            <a:xfrm>
              <a:off x="393185" y="2858162"/>
              <a:ext cx="2769110" cy="2743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1" r="21395" b="31489"/>
            <a:stretch/>
          </p:blipFill>
          <p:spPr bwMode="auto">
            <a:xfrm>
              <a:off x="706426" y="3227341"/>
              <a:ext cx="2116718" cy="2004841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Wave 22"/>
          <p:cNvSpPr/>
          <p:nvPr/>
        </p:nvSpPr>
        <p:spPr>
          <a:xfrm>
            <a:off x="10924675" y="1580084"/>
            <a:ext cx="1128448" cy="495445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3.2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4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24" y="2607947"/>
            <a:ext cx="4752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</a:t>
            </a:r>
          </a:p>
          <a:p>
            <a:pPr algn="ctr"/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E:\1. POLTEKKU\5th Smester\4. PA2\TA_PA ku\Diagram\usecase.jpg"/>
          <p:cNvPicPr/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1" y="40944"/>
            <a:ext cx="4427621" cy="670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783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 b="26873"/>
          <a:stretch/>
        </p:blipFill>
        <p:spPr>
          <a:xfrm>
            <a:off x="0" y="0"/>
            <a:ext cx="12192000" cy="4153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3359"/>
            <a:ext cx="12192000" cy="46270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514381" y="4616068"/>
            <a:ext cx="0" cy="1520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85850" y="4691657"/>
            <a:ext cx="896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-300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4000" spc="-3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300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4000" spc="-3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-3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</a:t>
            </a:r>
            <a:r>
              <a:rPr lang="en-US" sz="4000" spc="-3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Requisition </a:t>
            </a:r>
            <a:endParaRPr lang="en-US" sz="4000" spc="-3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79634" y="5542481"/>
            <a:ext cx="691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5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spc="-150" dirty="0" err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800" spc="-15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PT. CIBA VISION </a:t>
            </a:r>
            <a:r>
              <a:rPr lang="en-US" sz="2800" spc="-150" dirty="0" err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Batam</a:t>
            </a:r>
            <a:endParaRPr lang="en-US" sz="2800" spc="-15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76" y="4297297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E:\3. Galeri\polteklogo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" y="4792597"/>
            <a:ext cx="13534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415335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46000">
                <a:schemeClr val="accent1">
                  <a:lumMod val="95000"/>
                  <a:lumOff val="5000"/>
                  <a:alpha val="50000"/>
                </a:schemeClr>
              </a:gs>
              <a:gs pos="100000">
                <a:schemeClr val="accent1">
                  <a:lumMod val="60000"/>
                  <a:alpha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379"/>
            <a:ext cx="496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02632"/>
              </p:ext>
            </p:extLst>
          </p:nvPr>
        </p:nvGraphicFramePr>
        <p:xfrm>
          <a:off x="1808326" y="1192265"/>
          <a:ext cx="9014348" cy="49049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0368">
                  <a:extLst>
                    <a:ext uri="{9D8B030D-6E8A-4147-A177-3AD203B41FA5}">
                      <a16:colId xmlns:a16="http://schemas.microsoft.com/office/drawing/2014/main" val="2969917460"/>
                    </a:ext>
                  </a:extLst>
                </a:gridCol>
                <a:gridCol w="6533980">
                  <a:extLst>
                    <a:ext uri="{9D8B030D-6E8A-4147-A177-3AD203B41FA5}">
                      <a16:colId xmlns:a16="http://schemas.microsoft.com/office/drawing/2014/main" val="1415446465"/>
                    </a:ext>
                  </a:extLst>
                </a:gridCol>
              </a:tblGrid>
              <a:tr h="418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Nama Use case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881457"/>
                  </a:ext>
                </a:extLst>
              </a:tr>
              <a:tr h="3451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 Departemen, Admin, Manager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471215"/>
                  </a:ext>
                </a:extLst>
              </a:tr>
              <a:tr h="4467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Kondisi Awal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Aktor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telah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didaftarkan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3678735"/>
                  </a:ext>
                </a:extLst>
              </a:tr>
              <a:tr h="18669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Skenario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Aktor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masuk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kehalaman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Login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Aktor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memasukkan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e-mail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password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Aktor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konfirmasi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Login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validasi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Aktor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berhasil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masuk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kedalam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6558341"/>
                  </a:ext>
                </a:extLst>
              </a:tr>
              <a:tr h="11371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Skenario Alternatif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3a. [jika data tidak valid] sistem menampilkan pesan peringatan, kembali ke langkah nomor 1.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3b. [jika data valid] aktor bisa akses kedalam sistem.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5606333"/>
                  </a:ext>
                </a:extLst>
              </a:tr>
              <a:tr h="6907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Kondisi Akhir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Aktor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masuk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kedalam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859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73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379"/>
            <a:ext cx="496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24067"/>
              </p:ext>
            </p:extLst>
          </p:nvPr>
        </p:nvGraphicFramePr>
        <p:xfrm>
          <a:off x="1874291" y="1634935"/>
          <a:ext cx="7883319" cy="3562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9157">
                  <a:extLst>
                    <a:ext uri="{9D8B030D-6E8A-4147-A177-3AD203B41FA5}">
                      <a16:colId xmlns:a16="http://schemas.microsoft.com/office/drawing/2014/main" val="641120387"/>
                    </a:ext>
                  </a:extLst>
                </a:gridCol>
                <a:gridCol w="5714162">
                  <a:extLst>
                    <a:ext uri="{9D8B030D-6E8A-4147-A177-3AD203B41FA5}">
                      <a16:colId xmlns:a16="http://schemas.microsoft.com/office/drawing/2014/main" val="2066814787"/>
                    </a:ext>
                  </a:extLst>
                </a:gridCol>
              </a:tblGrid>
              <a:tr h="4126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Nama Use case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LOGOUT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4324270"/>
                  </a:ext>
                </a:extLst>
              </a:tr>
              <a:tr h="378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PIC Departemen, Admin , Manager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2638192"/>
                  </a:ext>
                </a:extLst>
              </a:tr>
              <a:tr h="378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Awal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telah masuk ke dalam sistem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7017591"/>
                  </a:ext>
                </a:extLst>
              </a:tr>
              <a:tr h="378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Akhir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Aktor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berhasil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keluar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dari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sistem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4531404"/>
                  </a:ext>
                </a:extLst>
              </a:tr>
              <a:tr h="12626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</a:rPr>
                        <a:t>Aktor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tekan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tombol</a:t>
                      </a:r>
                      <a:r>
                        <a:rPr lang="en-US" sz="1800" dirty="0">
                          <a:effectLst/>
                        </a:rPr>
                        <a:t> logout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</a:rPr>
                        <a:t>Aktor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melakukan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konfirmasi</a:t>
                      </a:r>
                      <a:r>
                        <a:rPr lang="en-US" sz="1800" dirty="0">
                          <a:effectLst/>
                        </a:rPr>
                        <a:t> Logout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</a:rPr>
                        <a:t>Aktor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berhasil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keluar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dari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sistem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2445547"/>
                  </a:ext>
                </a:extLst>
              </a:tr>
              <a:tr h="7512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 Alternatif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822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57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379"/>
            <a:ext cx="496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96700"/>
              </p:ext>
            </p:extLst>
          </p:nvPr>
        </p:nvGraphicFramePr>
        <p:xfrm>
          <a:off x="1864767" y="1580864"/>
          <a:ext cx="8229601" cy="41097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4439">
                  <a:extLst>
                    <a:ext uri="{9D8B030D-6E8A-4147-A177-3AD203B41FA5}">
                      <a16:colId xmlns:a16="http://schemas.microsoft.com/office/drawing/2014/main" val="2431988564"/>
                    </a:ext>
                  </a:extLst>
                </a:gridCol>
                <a:gridCol w="5965162">
                  <a:extLst>
                    <a:ext uri="{9D8B030D-6E8A-4147-A177-3AD203B41FA5}">
                      <a16:colId xmlns:a16="http://schemas.microsoft.com/office/drawing/2014/main" val="2911905689"/>
                    </a:ext>
                  </a:extLst>
                </a:gridCol>
              </a:tblGrid>
              <a:tr h="562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Nama Use case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MENGELOLA DATA KARYAWAN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741456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Admin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543176"/>
                  </a:ext>
                </a:extLst>
              </a:tr>
              <a:tr h="3400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Awal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Aktor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masuk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ke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dalam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sistem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472905"/>
                  </a:ext>
                </a:extLst>
              </a:tr>
              <a:tr h="4295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Akhir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melakukan update data karyawan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771446"/>
                  </a:ext>
                </a:extLst>
              </a:tr>
              <a:tr h="18988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memilih menu data karyawan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berada pada halaman data karyawan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menampilkan halaman data karyawan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melakukan tambah, edit data karyawan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melakukan verifikasi data karyawan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melakukan proses simpan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7006626"/>
                  </a:ext>
                </a:extLst>
              </a:tr>
              <a:tr h="5629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 Alternatif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4869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68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379"/>
            <a:ext cx="496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310941"/>
              </p:ext>
            </p:extLst>
          </p:nvPr>
        </p:nvGraphicFramePr>
        <p:xfrm>
          <a:off x="1825180" y="1310388"/>
          <a:ext cx="8931052" cy="48243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7449">
                  <a:extLst>
                    <a:ext uri="{9D8B030D-6E8A-4147-A177-3AD203B41FA5}">
                      <a16:colId xmlns:a16="http://schemas.microsoft.com/office/drawing/2014/main" val="116250517"/>
                    </a:ext>
                  </a:extLst>
                </a:gridCol>
                <a:gridCol w="6473603">
                  <a:extLst>
                    <a:ext uri="{9D8B030D-6E8A-4147-A177-3AD203B41FA5}">
                      <a16:colId xmlns:a16="http://schemas.microsoft.com/office/drawing/2014/main" val="303454729"/>
                    </a:ext>
                  </a:extLst>
                </a:gridCol>
              </a:tblGrid>
              <a:tr h="767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Nama Use case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MENGELOLA DATA DEPARTEMEN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3994172"/>
                  </a:ext>
                </a:extLst>
              </a:tr>
              <a:tr h="371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Admin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6651132"/>
                  </a:ext>
                </a:extLst>
              </a:tr>
              <a:tr h="371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Awal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masuk ke dalam sistem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8195749"/>
                  </a:ext>
                </a:extLst>
              </a:tr>
              <a:tr h="5372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Akhir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Aktor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melakukan</a:t>
                      </a:r>
                      <a:r>
                        <a:rPr lang="en-US" sz="1800" dirty="0">
                          <a:effectLst/>
                        </a:rPr>
                        <a:t> update data </a:t>
                      </a:r>
                      <a:r>
                        <a:rPr lang="en-US" sz="1800" dirty="0" err="1">
                          <a:effectLst/>
                        </a:rPr>
                        <a:t>departemen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6771074"/>
                  </a:ext>
                </a:extLst>
              </a:tr>
              <a:tr h="2010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memilih menu data departemen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berada pada halaman data departmen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menampilkan halaman data departemen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melakukan tambah, edit data departemen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melakukan verifikasi data departemen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melakukan proses simpan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348388"/>
                  </a:ext>
                </a:extLst>
              </a:tr>
              <a:tr h="7671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 Alternatif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7171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26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379"/>
            <a:ext cx="496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988581"/>
              </p:ext>
            </p:extLst>
          </p:nvPr>
        </p:nvGraphicFramePr>
        <p:xfrm>
          <a:off x="1846496" y="1822679"/>
          <a:ext cx="8861609" cy="38857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8341">
                  <a:extLst>
                    <a:ext uri="{9D8B030D-6E8A-4147-A177-3AD203B41FA5}">
                      <a16:colId xmlns:a16="http://schemas.microsoft.com/office/drawing/2014/main" val="693419780"/>
                    </a:ext>
                  </a:extLst>
                </a:gridCol>
                <a:gridCol w="6423268">
                  <a:extLst>
                    <a:ext uri="{9D8B030D-6E8A-4147-A177-3AD203B41FA5}">
                      <a16:colId xmlns:a16="http://schemas.microsoft.com/office/drawing/2014/main" val="1527842319"/>
                    </a:ext>
                  </a:extLst>
                </a:gridCol>
              </a:tblGrid>
              <a:tr h="619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Nama Use case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MENYETUJUI / MENOLAK FORMULIR 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0789028"/>
                  </a:ext>
                </a:extLst>
              </a:tr>
              <a:tr h="2993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Admin / Manager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507125"/>
                  </a:ext>
                </a:extLst>
              </a:tr>
              <a:tr h="2993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Awal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masuk ke dalam sistem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542570"/>
                  </a:ext>
                </a:extLst>
              </a:tr>
              <a:tr h="6190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Akhir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menyetujui / menolak formulir 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701455"/>
                  </a:ext>
                </a:extLst>
              </a:tr>
              <a:tr h="13976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</a:rPr>
                        <a:t>Aktor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berada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pada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halaman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pengajuan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formulir</a:t>
                      </a:r>
                      <a:r>
                        <a:rPr lang="en-US" sz="1800" dirty="0">
                          <a:effectLst/>
                        </a:rPr>
                        <a:t> ER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</a:rPr>
                        <a:t>Aktor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menekan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tombol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setuju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</a:rPr>
                        <a:t>Aktor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menyetujui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formulir</a:t>
                      </a:r>
                      <a:endParaRPr lang="en-US" sz="18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</a:rPr>
                        <a:t>Sistem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melakukan</a:t>
                      </a:r>
                      <a:r>
                        <a:rPr lang="en-US" sz="1800" dirty="0">
                          <a:effectLst/>
                        </a:rPr>
                        <a:t> proses </a:t>
                      </a:r>
                      <a:r>
                        <a:rPr lang="en-US" sz="1800" dirty="0" err="1">
                          <a:effectLst/>
                        </a:rPr>
                        <a:t>menyetujui</a:t>
                      </a:r>
                      <a:r>
                        <a:rPr lang="en-US" sz="1800" dirty="0">
                          <a:effectLst/>
                        </a:rPr>
                        <a:t>/</a:t>
                      </a:r>
                      <a:r>
                        <a:rPr lang="en-US" sz="1800" dirty="0" err="1">
                          <a:effectLst/>
                        </a:rPr>
                        <a:t>menolak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formulir</a:t>
                      </a:r>
                      <a:r>
                        <a:rPr lang="en-US" sz="1800" dirty="0">
                          <a:effectLst/>
                        </a:rPr>
                        <a:t> 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4250611"/>
                  </a:ext>
                </a:extLst>
              </a:tr>
              <a:tr h="6190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 Alternatif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0236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22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379"/>
            <a:ext cx="496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40864"/>
              </p:ext>
            </p:extLst>
          </p:nvPr>
        </p:nvGraphicFramePr>
        <p:xfrm>
          <a:off x="2113945" y="1623132"/>
          <a:ext cx="8509939" cy="3796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1576">
                  <a:extLst>
                    <a:ext uri="{9D8B030D-6E8A-4147-A177-3AD203B41FA5}">
                      <a16:colId xmlns:a16="http://schemas.microsoft.com/office/drawing/2014/main" val="1088849571"/>
                    </a:ext>
                  </a:extLst>
                </a:gridCol>
                <a:gridCol w="6168363">
                  <a:extLst>
                    <a:ext uri="{9D8B030D-6E8A-4147-A177-3AD203B41FA5}">
                      <a16:colId xmlns:a16="http://schemas.microsoft.com/office/drawing/2014/main" val="3582164142"/>
                    </a:ext>
                  </a:extLst>
                </a:gridCol>
              </a:tblGrid>
              <a:tr h="607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Nama Use case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VERIFIKASI FORMULIR 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2914958"/>
                  </a:ext>
                </a:extLst>
              </a:tr>
              <a:tr h="3442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Admin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4946965"/>
                  </a:ext>
                </a:extLst>
              </a:tr>
              <a:tr h="4090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Awal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masuk ke dalam sistem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096764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Akhir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melakukan verifikasi formulir 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653979"/>
                  </a:ext>
                </a:extLst>
              </a:tr>
              <a:tr h="14191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berada pada halaman pengajuan formulir ER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menampilkan halaman formulir ER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melihat formulir ER yang telah disubmit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melakukan verifikasi formulir 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081737"/>
                  </a:ext>
                </a:extLst>
              </a:tr>
              <a:tr h="6073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 Alternatif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515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14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379"/>
            <a:ext cx="496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064116"/>
              </p:ext>
            </p:extLst>
          </p:nvPr>
        </p:nvGraphicFramePr>
        <p:xfrm>
          <a:off x="2214396" y="1388757"/>
          <a:ext cx="8445583" cy="44277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8330">
                  <a:extLst>
                    <a:ext uri="{9D8B030D-6E8A-4147-A177-3AD203B41FA5}">
                      <a16:colId xmlns:a16="http://schemas.microsoft.com/office/drawing/2014/main" val="3685229981"/>
                    </a:ext>
                  </a:extLst>
                </a:gridCol>
                <a:gridCol w="6197253">
                  <a:extLst>
                    <a:ext uri="{9D8B030D-6E8A-4147-A177-3AD203B41FA5}">
                      <a16:colId xmlns:a16="http://schemas.microsoft.com/office/drawing/2014/main" val="4231936120"/>
                    </a:ext>
                  </a:extLst>
                </a:gridCol>
              </a:tblGrid>
              <a:tr h="5348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Nama Use case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MEMBERIKAN PESAN REVISI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0253360"/>
                  </a:ext>
                </a:extLst>
              </a:tr>
              <a:tr h="2586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Admin / Manager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3084992"/>
                  </a:ext>
                </a:extLst>
              </a:tr>
              <a:tr h="2586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Awal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masuk ke dalam sistem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0808559"/>
                  </a:ext>
                </a:extLst>
              </a:tr>
              <a:tr h="5348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Akhir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memberikan Pesan Revisi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5165628"/>
                  </a:ext>
                </a:extLst>
              </a:tr>
              <a:tr h="21921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berada di halaman pesan revisi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melihat list formulir yang diajukan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melihat detail formulir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mengelola pesan revisinya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mengirimkan data formulir yang akan direvisi ke PIC Dep.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773577"/>
                  </a:ext>
                </a:extLst>
              </a:tr>
              <a:tr h="5348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 Alternatif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75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25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379"/>
            <a:ext cx="496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33808"/>
              </p:ext>
            </p:extLst>
          </p:nvPr>
        </p:nvGraphicFramePr>
        <p:xfrm>
          <a:off x="2183380" y="1659227"/>
          <a:ext cx="8452536" cy="3688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5781">
                  <a:extLst>
                    <a:ext uri="{9D8B030D-6E8A-4147-A177-3AD203B41FA5}">
                      <a16:colId xmlns:a16="http://schemas.microsoft.com/office/drawing/2014/main" val="770873720"/>
                    </a:ext>
                  </a:extLst>
                </a:gridCol>
                <a:gridCol w="6126755">
                  <a:extLst>
                    <a:ext uri="{9D8B030D-6E8A-4147-A177-3AD203B41FA5}">
                      <a16:colId xmlns:a16="http://schemas.microsoft.com/office/drawing/2014/main" val="1601557143"/>
                    </a:ext>
                  </a:extLst>
                </a:gridCol>
              </a:tblGrid>
              <a:tr h="723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Nama Use case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MENGAJUKAN FORMULIR 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567731"/>
                  </a:ext>
                </a:extLst>
              </a:tr>
              <a:tr h="3680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PIC </a:t>
                      </a:r>
                      <a:r>
                        <a:rPr lang="en-US" sz="1800" dirty="0" err="1">
                          <a:effectLst/>
                        </a:rPr>
                        <a:t>Departemen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3492774"/>
                  </a:ext>
                </a:extLst>
              </a:tr>
              <a:tr h="2822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Awal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masuk ke dalam sistem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439939"/>
                  </a:ext>
                </a:extLst>
              </a:tr>
              <a:tr h="2822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Akhir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melakukan revisi formulir 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50299"/>
                  </a:ext>
                </a:extLst>
              </a:tr>
              <a:tr h="13832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berada di halaman revisi formulir ER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melakukan pengisian formulir ER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menekan tombol submit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mengirimkan formulir ER ke Admin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12548"/>
                  </a:ext>
                </a:extLst>
              </a:tr>
              <a:tr h="5835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 Alternatif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547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46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379"/>
            <a:ext cx="496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56362"/>
              </p:ext>
            </p:extLst>
          </p:nvPr>
        </p:nvGraphicFramePr>
        <p:xfrm>
          <a:off x="2303696" y="1563618"/>
          <a:ext cx="8464567" cy="4184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9092">
                  <a:extLst>
                    <a:ext uri="{9D8B030D-6E8A-4147-A177-3AD203B41FA5}">
                      <a16:colId xmlns:a16="http://schemas.microsoft.com/office/drawing/2014/main" val="1616262544"/>
                    </a:ext>
                  </a:extLst>
                </a:gridCol>
                <a:gridCol w="6135475">
                  <a:extLst>
                    <a:ext uri="{9D8B030D-6E8A-4147-A177-3AD203B41FA5}">
                      <a16:colId xmlns:a16="http://schemas.microsoft.com/office/drawing/2014/main" val="1732581221"/>
                    </a:ext>
                  </a:extLst>
                </a:gridCol>
              </a:tblGrid>
              <a:tr h="6104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Nama Use case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MELAKUKAN REVISI FORMULIR 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6378140"/>
                  </a:ext>
                </a:extLst>
              </a:tr>
              <a:tr h="2952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PIC Departemen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532856"/>
                  </a:ext>
                </a:extLst>
              </a:tr>
              <a:tr h="2952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Awal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Aktor masuk ke dalam sistem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980955"/>
                  </a:ext>
                </a:extLst>
              </a:tr>
              <a:tr h="2952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Kondisi Akhir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Formulir berhasil di revisi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2926773"/>
                  </a:ext>
                </a:extLst>
              </a:tr>
              <a:tr h="2016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berada di halaman pesan revisi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melihat detail formulir dan pesan revisinya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melakukan pengajuan revisi formulir (databaru)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Sistem melakukan validasi  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melakukan revisi formulir ER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Aktor mengirimkan kembali formulir 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6228957"/>
                  </a:ext>
                </a:extLst>
              </a:tr>
              <a:tr h="6104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Skenario Alternatif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82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91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94379"/>
            <a:ext cx="2983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 Diagram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E:\1. POLTEKKU\5th Smester\4. PA2\TA_PA ku\Kumpul TA1 - 04 Oct 2019\ERD - rev20191004.png"/>
          <p:cNvPicPr/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255" y="94379"/>
            <a:ext cx="6023292" cy="6535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74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41" b="26781"/>
          <a:stretch/>
        </p:blipFill>
        <p:spPr>
          <a:xfrm>
            <a:off x="0" y="1"/>
            <a:ext cx="12192000" cy="3820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35131" y="848317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Requisition</a:t>
            </a:r>
            <a:endParaRPr lang="en-US" sz="66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9467" y="3926955"/>
            <a:ext cx="4225651" cy="461665"/>
            <a:chOff x="239467" y="3926955"/>
            <a:chExt cx="4225651" cy="461665"/>
          </a:xfrm>
        </p:grpSpPr>
        <p:sp>
          <p:nvSpPr>
            <p:cNvPr id="10" name="Rectangle 9"/>
            <p:cNvSpPr/>
            <p:nvPr/>
          </p:nvSpPr>
          <p:spPr>
            <a:xfrm>
              <a:off x="598577" y="3926955"/>
              <a:ext cx="38665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Latar</a:t>
              </a:r>
              <a:r>
                <a:rPr lang="en-US" sz="2400" spc="-15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Belakang</a:t>
              </a:r>
              <a:r>
                <a:rPr lang="en-US" sz="2400" spc="-15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endParaRPr lang="en-US" sz="2400" spc="-15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39467" y="4109245"/>
              <a:ext cx="243209" cy="221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9467" y="4652109"/>
            <a:ext cx="1359512" cy="461665"/>
            <a:chOff x="239467" y="4652109"/>
            <a:chExt cx="1359512" cy="461665"/>
          </a:xfrm>
        </p:grpSpPr>
        <p:sp>
          <p:nvSpPr>
            <p:cNvPr id="11" name="Rectangle 10"/>
            <p:cNvSpPr/>
            <p:nvPr/>
          </p:nvSpPr>
          <p:spPr>
            <a:xfrm>
              <a:off x="598577" y="4652109"/>
              <a:ext cx="1000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Tujuan</a:t>
              </a:r>
              <a:endParaRPr lang="en-US" sz="2400" spc="-15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9467" y="4772311"/>
              <a:ext cx="243209" cy="221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39466" y="5385403"/>
            <a:ext cx="1545596" cy="461665"/>
            <a:chOff x="239466" y="5385403"/>
            <a:chExt cx="1545596" cy="461665"/>
          </a:xfrm>
        </p:grpSpPr>
        <p:sp>
          <p:nvSpPr>
            <p:cNvPr id="12" name="Rectangle 11"/>
            <p:cNvSpPr/>
            <p:nvPr/>
          </p:nvSpPr>
          <p:spPr>
            <a:xfrm>
              <a:off x="622563" y="5385403"/>
              <a:ext cx="11624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Manfaat</a:t>
              </a:r>
              <a:endParaRPr lang="en-US" sz="2400" spc="-15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9466" y="5505605"/>
              <a:ext cx="243209" cy="221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974395" y="3926955"/>
            <a:ext cx="2654154" cy="461665"/>
            <a:chOff x="239467" y="6174994"/>
            <a:chExt cx="2654154" cy="461665"/>
          </a:xfrm>
        </p:grpSpPr>
        <p:sp>
          <p:nvSpPr>
            <p:cNvPr id="13" name="Rectangle 12"/>
            <p:cNvSpPr/>
            <p:nvPr/>
          </p:nvSpPr>
          <p:spPr>
            <a:xfrm>
              <a:off x="551313" y="6174994"/>
              <a:ext cx="23423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Batasan</a:t>
              </a:r>
              <a:r>
                <a:rPr lang="en-US" sz="2400" spc="-15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endParaRPr lang="en-US" sz="2400" spc="-15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9467" y="6295195"/>
              <a:ext cx="243209" cy="221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974395" y="4652108"/>
            <a:ext cx="4172017" cy="461665"/>
            <a:chOff x="5974395" y="3989043"/>
            <a:chExt cx="4172017" cy="461665"/>
          </a:xfrm>
        </p:grpSpPr>
        <p:sp>
          <p:nvSpPr>
            <p:cNvPr id="19" name="Rectangle 18"/>
            <p:cNvSpPr/>
            <p:nvPr/>
          </p:nvSpPr>
          <p:spPr>
            <a:xfrm>
              <a:off x="5974395" y="4086918"/>
              <a:ext cx="243209" cy="221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79871" y="3989043"/>
              <a:ext cx="38665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Metode</a:t>
              </a:r>
              <a:r>
                <a:rPr lang="en-US" sz="2400" spc="-15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Penyelesaian</a:t>
              </a:r>
              <a:r>
                <a:rPr lang="en-US" sz="2400" spc="-15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endParaRPr lang="en-US" sz="2400" spc="-15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74395" y="5385402"/>
            <a:ext cx="4172018" cy="461665"/>
            <a:chOff x="5974394" y="4646170"/>
            <a:chExt cx="4172018" cy="461665"/>
          </a:xfrm>
        </p:grpSpPr>
        <p:sp>
          <p:nvSpPr>
            <p:cNvPr id="22" name="Rectangle 21"/>
            <p:cNvSpPr/>
            <p:nvPr/>
          </p:nvSpPr>
          <p:spPr>
            <a:xfrm>
              <a:off x="6279871" y="4646170"/>
              <a:ext cx="38665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Rencana</a:t>
              </a:r>
              <a:r>
                <a:rPr lang="en-US" sz="2400" spc="-15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spc="-150" dirty="0" err="1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Pelaksanaan</a:t>
              </a:r>
              <a:endParaRPr lang="en-US" sz="2400" spc="-15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74394" y="4772311"/>
              <a:ext cx="243209" cy="221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30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94379"/>
            <a:ext cx="2983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95" y="637673"/>
            <a:ext cx="7676148" cy="4908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6399" y="114453"/>
            <a:ext cx="298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n-US" sz="2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01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94982" y="2540802"/>
            <a:ext cx="2743200" cy="548640"/>
            <a:chOff x="320038" y="4108267"/>
            <a:chExt cx="3167744" cy="640080"/>
          </a:xfrm>
        </p:grpSpPr>
        <p:sp>
          <p:nvSpPr>
            <p:cNvPr id="5" name="Pentagon 4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Perancangan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Applikasi</a:t>
              </a:r>
              <a:endParaRPr lang="en-US" b="1" dirty="0"/>
            </a:p>
          </p:txBody>
        </p:sp>
        <p:sp>
          <p:nvSpPr>
            <p:cNvPr id="6" name="Oval 5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05739" y="4002208"/>
            <a:ext cx="3113071" cy="548640"/>
            <a:chOff x="320038" y="4108267"/>
            <a:chExt cx="3167744" cy="640080"/>
          </a:xfrm>
        </p:grpSpPr>
        <p:sp>
          <p:nvSpPr>
            <p:cNvPr id="30" name="Pentagon 2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Halaman</a:t>
              </a:r>
              <a:r>
                <a:rPr lang="en-US" b="1" dirty="0" smtClean="0"/>
                <a:t> Login</a:t>
              </a:r>
              <a:endParaRPr lang="en-US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36617" y="3238031"/>
            <a:ext cx="3107874" cy="548640"/>
            <a:chOff x="320038" y="4108267"/>
            <a:chExt cx="3313184" cy="640080"/>
          </a:xfrm>
        </p:grpSpPr>
        <p:sp>
          <p:nvSpPr>
            <p:cNvPr id="36" name="Pentagon 35"/>
            <p:cNvSpPr/>
            <p:nvPr/>
          </p:nvSpPr>
          <p:spPr>
            <a:xfrm>
              <a:off x="640076" y="4108267"/>
              <a:ext cx="2993146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Halaman</a:t>
              </a:r>
              <a:r>
                <a:rPr lang="en-US" b="1" dirty="0" smtClean="0"/>
                <a:t> Home</a:t>
              </a:r>
              <a:endParaRPr lang="en-US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6484762"/>
            <a:ext cx="12192000" cy="24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436615" y="4802941"/>
            <a:ext cx="3107876" cy="548640"/>
            <a:chOff x="320038" y="4108267"/>
            <a:chExt cx="3167744" cy="640080"/>
          </a:xfrm>
        </p:grpSpPr>
        <p:sp>
          <p:nvSpPr>
            <p:cNvPr id="17" name="Pentagon 16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   </a:t>
              </a:r>
              <a:r>
                <a:rPr lang="en-US" b="1" dirty="0" err="1" smtClean="0"/>
                <a:t>Halaman</a:t>
              </a:r>
              <a:r>
                <a:rPr lang="en-US" b="1" dirty="0" smtClean="0"/>
                <a:t> Data </a:t>
              </a:r>
              <a:r>
                <a:rPr lang="en-US" b="1" dirty="0" err="1" smtClean="0"/>
                <a:t>Karyawan</a:t>
              </a:r>
              <a:endParaRPr lang="en-US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94982" y="5518977"/>
            <a:ext cx="2743200" cy="548640"/>
            <a:chOff x="320038" y="4108267"/>
            <a:chExt cx="3167744" cy="640080"/>
          </a:xfrm>
        </p:grpSpPr>
        <p:sp>
          <p:nvSpPr>
            <p:cNvPr id="20" name="Pentagon 1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9219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Halaman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Formulir</a:t>
              </a:r>
              <a:r>
                <a:rPr lang="en-US" b="1" dirty="0" smtClean="0"/>
                <a:t> ER</a:t>
              </a:r>
              <a:endParaRPr lang="en-US" b="1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7505" y="2904928"/>
            <a:ext cx="2769110" cy="2743200"/>
            <a:chOff x="393185" y="2858162"/>
            <a:chExt cx="2769110" cy="2743200"/>
          </a:xfrm>
        </p:grpSpPr>
        <p:sp>
          <p:nvSpPr>
            <p:cNvPr id="8" name="Oval 7"/>
            <p:cNvSpPr/>
            <p:nvPr/>
          </p:nvSpPr>
          <p:spPr>
            <a:xfrm>
              <a:off x="393185" y="2858162"/>
              <a:ext cx="2769110" cy="2743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1" r="21395" b="31489"/>
            <a:stretch/>
          </p:blipFill>
          <p:spPr bwMode="auto">
            <a:xfrm>
              <a:off x="706426" y="3227341"/>
              <a:ext cx="2116718" cy="2004841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Wave 22"/>
          <p:cNvSpPr/>
          <p:nvPr/>
        </p:nvSpPr>
        <p:spPr>
          <a:xfrm>
            <a:off x="10924675" y="1580084"/>
            <a:ext cx="1128448" cy="495445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3.2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42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94379"/>
            <a:ext cx="2983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Home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11" y="1664039"/>
            <a:ext cx="7617517" cy="44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5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94379"/>
            <a:ext cx="2983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52" y="1664039"/>
            <a:ext cx="7797512" cy="42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1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94379"/>
            <a:ext cx="2983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36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906" y="1677894"/>
            <a:ext cx="7947404" cy="441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4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94379"/>
            <a:ext cx="34359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6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Formulir</a:t>
            </a:r>
            <a:r>
              <a:rPr lang="en-US" sz="36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1617920"/>
            <a:ext cx="7381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97943" y="2184727"/>
            <a:ext cx="2743200" cy="548640"/>
            <a:chOff x="320038" y="4108267"/>
            <a:chExt cx="3167744" cy="640080"/>
          </a:xfrm>
        </p:grpSpPr>
        <p:sp>
          <p:nvSpPr>
            <p:cNvPr id="5" name="Pentagon 4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Implementasi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dan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Pembahasan</a:t>
              </a:r>
              <a:endParaRPr lang="en-US" b="1" dirty="0"/>
            </a:p>
          </p:txBody>
        </p:sp>
        <p:sp>
          <p:nvSpPr>
            <p:cNvPr id="6" name="Oval 5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98791" y="3388291"/>
            <a:ext cx="3166117" cy="548640"/>
            <a:chOff x="320038" y="4108267"/>
            <a:chExt cx="3167744" cy="640080"/>
          </a:xfrm>
        </p:grpSpPr>
        <p:sp>
          <p:nvSpPr>
            <p:cNvPr id="30" name="Pentagon 2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Halaman</a:t>
              </a:r>
              <a:r>
                <a:rPr lang="en-US" b="1" dirty="0" smtClean="0"/>
                <a:t> Login</a:t>
              </a:r>
              <a:endParaRPr lang="en-US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126674" y="2778582"/>
            <a:ext cx="3107874" cy="548640"/>
            <a:chOff x="320038" y="4108267"/>
            <a:chExt cx="3313184" cy="640080"/>
          </a:xfrm>
        </p:grpSpPr>
        <p:sp>
          <p:nvSpPr>
            <p:cNvPr id="36" name="Pentagon 35"/>
            <p:cNvSpPr/>
            <p:nvPr/>
          </p:nvSpPr>
          <p:spPr>
            <a:xfrm>
              <a:off x="640076" y="4108267"/>
              <a:ext cx="2993146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Implementasi</a:t>
              </a:r>
              <a:r>
                <a:rPr lang="en-US" b="1" dirty="0" smtClean="0"/>
                <a:t> </a:t>
              </a:r>
            </a:p>
            <a:p>
              <a:pPr algn="ctr"/>
              <a:r>
                <a:rPr lang="en-US" b="1" dirty="0" err="1" smtClean="0"/>
                <a:t>Antarmuka</a:t>
              </a:r>
              <a:endParaRPr lang="en-US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6484762"/>
            <a:ext cx="12192000" cy="24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587849" y="3998000"/>
            <a:ext cx="3107876" cy="548640"/>
            <a:chOff x="320038" y="4108267"/>
            <a:chExt cx="3167744" cy="640080"/>
          </a:xfrm>
        </p:grpSpPr>
        <p:sp>
          <p:nvSpPr>
            <p:cNvPr id="17" name="Pentagon 16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   </a:t>
              </a:r>
              <a:r>
                <a:rPr lang="en-US" b="1" dirty="0" err="1" smtClean="0"/>
                <a:t>Halaman</a:t>
              </a:r>
              <a:r>
                <a:rPr lang="en-US" b="1" dirty="0" smtClean="0"/>
                <a:t> </a:t>
              </a:r>
            </a:p>
            <a:p>
              <a:pPr algn="ctr"/>
              <a:r>
                <a:rPr lang="en-US" b="1" dirty="0" err="1" smtClean="0"/>
                <a:t>Dasboard</a:t>
              </a:r>
              <a:r>
                <a:rPr lang="en-US" b="1" dirty="0" smtClean="0"/>
                <a:t> Admin</a:t>
              </a:r>
              <a:endParaRPr lang="en-US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9057" y="4622075"/>
            <a:ext cx="2743200" cy="548640"/>
            <a:chOff x="320038" y="4108267"/>
            <a:chExt cx="3167744" cy="640080"/>
          </a:xfrm>
        </p:grpSpPr>
        <p:sp>
          <p:nvSpPr>
            <p:cNvPr id="20" name="Pentagon 1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9219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Halaman</a:t>
              </a:r>
              <a:r>
                <a:rPr lang="en-US" b="1" dirty="0"/>
                <a:t> </a:t>
              </a:r>
            </a:p>
            <a:p>
              <a:pPr algn="ctr"/>
              <a:r>
                <a:rPr lang="en-US" b="1" dirty="0"/>
                <a:t>Data </a:t>
              </a:r>
              <a:r>
                <a:rPr lang="en-US" b="1" dirty="0" err="1"/>
                <a:t>Karyawan</a:t>
              </a:r>
              <a:endParaRPr lang="en-US" b="1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5899" y="2932610"/>
            <a:ext cx="2769110" cy="2743200"/>
            <a:chOff x="393185" y="2858162"/>
            <a:chExt cx="2769110" cy="2743200"/>
          </a:xfrm>
        </p:grpSpPr>
        <p:sp>
          <p:nvSpPr>
            <p:cNvPr id="8" name="Oval 7"/>
            <p:cNvSpPr/>
            <p:nvPr/>
          </p:nvSpPr>
          <p:spPr>
            <a:xfrm>
              <a:off x="393185" y="2858162"/>
              <a:ext cx="2769110" cy="2743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1" r="21395" b="31489"/>
            <a:stretch/>
          </p:blipFill>
          <p:spPr bwMode="auto">
            <a:xfrm>
              <a:off x="706426" y="3227341"/>
              <a:ext cx="2116718" cy="2004841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Wave 22"/>
          <p:cNvSpPr/>
          <p:nvPr/>
        </p:nvSpPr>
        <p:spPr>
          <a:xfrm>
            <a:off x="10924675" y="1580084"/>
            <a:ext cx="1128448" cy="495445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</a:t>
            </a:r>
            <a:r>
              <a:rPr lang="en-US" dirty="0" smtClean="0">
                <a:latin typeface="Century" panose="02040604050505020304" pitchFamily="18" charset="0"/>
              </a:rPr>
              <a:t>4</a:t>
            </a:r>
            <a:endParaRPr lang="en-US" dirty="0">
              <a:latin typeface="Century" panose="020406040505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352237" y="5231784"/>
            <a:ext cx="2743200" cy="548642"/>
            <a:chOff x="320038" y="4108265"/>
            <a:chExt cx="3167744" cy="640082"/>
          </a:xfrm>
        </p:grpSpPr>
        <p:sp>
          <p:nvSpPr>
            <p:cNvPr id="25" name="Pentagon 24"/>
            <p:cNvSpPr/>
            <p:nvPr/>
          </p:nvSpPr>
          <p:spPr>
            <a:xfrm>
              <a:off x="640077" y="4108265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Halaman</a:t>
              </a:r>
              <a:r>
                <a:rPr lang="en-US" b="1" dirty="0" smtClean="0"/>
                <a:t> </a:t>
              </a:r>
            </a:p>
            <a:p>
              <a:pPr algn="ctr"/>
              <a:r>
                <a:rPr lang="en-US" b="1" dirty="0" smtClean="0"/>
                <a:t>Detail </a:t>
              </a:r>
              <a:r>
                <a:rPr lang="en-US" b="1" dirty="0" err="1" smtClean="0"/>
                <a:t>Karyawan</a:t>
              </a:r>
              <a:endParaRPr lang="en-US" b="1" dirty="0"/>
            </a:p>
          </p:txBody>
        </p:sp>
        <p:sp>
          <p:nvSpPr>
            <p:cNvPr id="26" name="Oval 25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75090" y="5841493"/>
            <a:ext cx="2743200" cy="548640"/>
            <a:chOff x="320038" y="4108267"/>
            <a:chExt cx="3167744" cy="640080"/>
          </a:xfrm>
        </p:grpSpPr>
        <p:sp>
          <p:nvSpPr>
            <p:cNvPr id="29" name="Pentagon 28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Halaman</a:t>
              </a:r>
              <a:r>
                <a:rPr lang="en-US" b="1" dirty="0" smtClean="0"/>
                <a:t> </a:t>
              </a:r>
            </a:p>
            <a:p>
              <a:pPr algn="ctr"/>
              <a:r>
                <a:rPr lang="en-US" b="1" dirty="0" err="1" smtClean="0"/>
                <a:t>Tambah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Karyawan</a:t>
              </a:r>
              <a:endParaRPr lang="en-US" b="1" dirty="0"/>
            </a:p>
          </p:txBody>
        </p:sp>
        <p:sp>
          <p:nvSpPr>
            <p:cNvPr id="32" name="Oval 31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31918" y="2733367"/>
            <a:ext cx="2743200" cy="548640"/>
            <a:chOff x="320038" y="4108267"/>
            <a:chExt cx="3167744" cy="640080"/>
          </a:xfrm>
        </p:grpSpPr>
        <p:sp>
          <p:nvSpPr>
            <p:cNvPr id="34" name="Pentagon 33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Halaman</a:t>
              </a:r>
              <a:r>
                <a:rPr lang="en-US" b="1" dirty="0" smtClean="0"/>
                <a:t> </a:t>
              </a:r>
            </a:p>
            <a:p>
              <a:pPr algn="ctr"/>
              <a:r>
                <a:rPr lang="en-US" b="1" dirty="0" err="1" smtClean="0"/>
                <a:t>Dasboard</a:t>
              </a:r>
              <a:r>
                <a:rPr lang="en-US" b="1" dirty="0" smtClean="0"/>
                <a:t> PIC</a:t>
              </a:r>
              <a:endParaRPr lang="en-US" b="1" dirty="0" smtClean="0"/>
            </a:p>
          </p:txBody>
        </p:sp>
        <p:sp>
          <p:nvSpPr>
            <p:cNvPr id="38" name="Oval 37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31918" y="3542319"/>
            <a:ext cx="2743200" cy="548640"/>
            <a:chOff x="320038" y="4108267"/>
            <a:chExt cx="3167744" cy="640080"/>
          </a:xfrm>
        </p:grpSpPr>
        <p:sp>
          <p:nvSpPr>
            <p:cNvPr id="40" name="Pentagon 3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Halaman</a:t>
              </a:r>
              <a:r>
                <a:rPr lang="en-US" b="1" dirty="0" smtClean="0"/>
                <a:t> </a:t>
              </a:r>
            </a:p>
            <a:p>
              <a:pPr algn="ctr"/>
              <a:r>
                <a:rPr lang="en-US" b="1" dirty="0" err="1" smtClean="0"/>
                <a:t>Formulir</a:t>
              </a:r>
              <a:r>
                <a:rPr lang="en-US" b="1" dirty="0" smtClean="0"/>
                <a:t> ER </a:t>
              </a:r>
              <a:endParaRPr lang="en-US" b="1" dirty="0" smtClean="0"/>
            </a:p>
          </p:txBody>
        </p:sp>
        <p:sp>
          <p:nvSpPr>
            <p:cNvPr id="41" name="Oval 40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181475" y="4321734"/>
            <a:ext cx="2743200" cy="548640"/>
            <a:chOff x="320038" y="4108267"/>
            <a:chExt cx="3167744" cy="640080"/>
          </a:xfrm>
        </p:grpSpPr>
        <p:sp>
          <p:nvSpPr>
            <p:cNvPr id="43" name="Pentagon 42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Halaman</a:t>
              </a:r>
              <a:r>
                <a:rPr lang="en-US" b="1" dirty="0" smtClean="0"/>
                <a:t> </a:t>
              </a:r>
            </a:p>
            <a:p>
              <a:pPr algn="ctr"/>
              <a:r>
                <a:rPr lang="en-US" b="1" dirty="0" err="1" smtClean="0"/>
                <a:t>Dasboard</a:t>
              </a:r>
              <a:r>
                <a:rPr lang="en-US" b="1" dirty="0" smtClean="0"/>
                <a:t> Manager</a:t>
              </a:r>
              <a:endParaRPr lang="en-US" b="1" dirty="0" smtClean="0"/>
            </a:p>
          </p:txBody>
        </p:sp>
        <p:sp>
          <p:nvSpPr>
            <p:cNvPr id="44" name="Oval 43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5123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3600" spc="-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52" y="1317047"/>
            <a:ext cx="8412480" cy="5029200"/>
          </a:xfrm>
          <a:prstGeom prst="rect">
            <a:avLst/>
          </a:prstGeom>
          <a:ln w="63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9094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7278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3600" spc="-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Dashboard Admin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9" b="5136"/>
          <a:stretch/>
        </p:blipFill>
        <p:spPr bwMode="auto">
          <a:xfrm>
            <a:off x="2059131" y="1232621"/>
            <a:ext cx="8412480" cy="5029200"/>
          </a:xfrm>
          <a:prstGeom prst="rect">
            <a:avLst/>
          </a:prstGeom>
          <a:solidFill>
            <a:srgbClr val="92D050"/>
          </a:solidFill>
          <a:ln w="3175">
            <a:solidFill>
              <a:srgbClr val="92D05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888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6878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07" y="1296380"/>
            <a:ext cx="8412480" cy="506391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74738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13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4391" y="1617708"/>
            <a:ext cx="832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230086" y="2560325"/>
            <a:ext cx="2329542" cy="3540034"/>
            <a:chOff x="1230086" y="2560325"/>
            <a:chExt cx="2329542" cy="3540034"/>
          </a:xfrm>
        </p:grpSpPr>
        <p:sp>
          <p:nvSpPr>
            <p:cNvPr id="3" name="Rounded Rectangle 2"/>
            <p:cNvSpPr/>
            <p:nvPr/>
          </p:nvSpPr>
          <p:spPr>
            <a:xfrm>
              <a:off x="1230086" y="2560325"/>
              <a:ext cx="2325188" cy="3540034"/>
            </a:xfrm>
            <a:prstGeom prst="roundRect">
              <a:avLst>
                <a:gd name="adj" fmla="val 5431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4440" y="3988776"/>
              <a:ext cx="2325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pc="-15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</a:t>
              </a:r>
              <a:endParaRPr lang="en-US" sz="2800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34440" y="4670303"/>
              <a:ext cx="23208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Formulir</a:t>
              </a:r>
              <a:r>
                <a:rPr lang="en-US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manual</a:t>
              </a:r>
            </a:p>
            <a:p>
              <a:pPr algn="ctr"/>
              <a:r>
                <a:rPr lang="en-US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 </a:t>
              </a:r>
              <a:r>
                <a:rPr lang="en-US" dirty="0" err="1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Rekrutmen</a:t>
              </a:r>
              <a:r>
                <a:rPr lang="en-US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628018" y="2560325"/>
            <a:ext cx="2333896" cy="3540034"/>
            <a:chOff x="8628018" y="2560325"/>
            <a:chExt cx="2333896" cy="3540034"/>
          </a:xfrm>
        </p:grpSpPr>
        <p:sp>
          <p:nvSpPr>
            <p:cNvPr id="6" name="Rounded Rectangle 5"/>
            <p:cNvSpPr/>
            <p:nvPr/>
          </p:nvSpPr>
          <p:spPr>
            <a:xfrm>
              <a:off x="8636726" y="2560325"/>
              <a:ext cx="2325188" cy="3540034"/>
            </a:xfrm>
            <a:prstGeom prst="roundRect">
              <a:avLst>
                <a:gd name="adj" fmla="val 5431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36726" y="3890318"/>
              <a:ext cx="2325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pc="-15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628018" y="4607899"/>
              <a:ext cx="23208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endPara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</a:t>
              </a:r>
            </a:p>
            <a:p>
              <a:pPr algn="ctr"/>
              <a:r>
                <a:rPr lang="en-US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dirty="0" err="1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erbasis</a:t>
              </a:r>
              <a:r>
                <a:rPr lang="en-US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Web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2" name="Freeform 27"/>
            <p:cNvSpPr>
              <a:spLocks noEditPoints="1"/>
            </p:cNvSpPr>
            <p:nvPr/>
          </p:nvSpPr>
          <p:spPr bwMode="auto">
            <a:xfrm>
              <a:off x="9534480" y="3007054"/>
              <a:ext cx="507909" cy="751569"/>
            </a:xfrm>
            <a:custGeom>
              <a:avLst/>
              <a:gdLst>
                <a:gd name="T0" fmla="*/ 1309 w 2141"/>
                <a:gd name="T1" fmla="*/ 3165 h 3347"/>
                <a:gd name="T2" fmla="*/ 1218 w 2141"/>
                <a:gd name="T3" fmla="*/ 3294 h 3347"/>
                <a:gd name="T4" fmla="*/ 1103 w 2141"/>
                <a:gd name="T5" fmla="*/ 3345 h 3347"/>
                <a:gd name="T6" fmla="*/ 978 w 2141"/>
                <a:gd name="T7" fmla="*/ 3328 h 3347"/>
                <a:gd name="T8" fmla="*/ 872 w 2141"/>
                <a:gd name="T9" fmla="*/ 3238 h 3347"/>
                <a:gd name="T10" fmla="*/ 811 w 2141"/>
                <a:gd name="T11" fmla="*/ 3079 h 3347"/>
                <a:gd name="T12" fmla="*/ 685 w 2141"/>
                <a:gd name="T13" fmla="*/ 2976 h 3347"/>
                <a:gd name="T14" fmla="*/ 1266 w 2141"/>
                <a:gd name="T15" fmla="*/ 1358 h 3347"/>
                <a:gd name="T16" fmla="*/ 1266 w 2141"/>
                <a:gd name="T17" fmla="*/ 1794 h 3347"/>
                <a:gd name="T18" fmla="*/ 875 w 2141"/>
                <a:gd name="T19" fmla="*/ 1794 h 3347"/>
                <a:gd name="T20" fmla="*/ 875 w 2141"/>
                <a:gd name="T21" fmla="*/ 1358 h 3347"/>
                <a:gd name="T22" fmla="*/ 1003 w 2141"/>
                <a:gd name="T23" fmla="*/ 248 h 3347"/>
                <a:gd name="T24" fmla="*/ 755 w 2141"/>
                <a:gd name="T25" fmla="*/ 305 h 3347"/>
                <a:gd name="T26" fmla="*/ 537 w 2141"/>
                <a:gd name="T27" fmla="*/ 439 h 3347"/>
                <a:gd name="T28" fmla="*/ 363 w 2141"/>
                <a:gd name="T29" fmla="*/ 636 h 3347"/>
                <a:gd name="T30" fmla="*/ 267 w 2141"/>
                <a:gd name="T31" fmla="*/ 869 h 3347"/>
                <a:gd name="T32" fmla="*/ 247 w 2141"/>
                <a:gd name="T33" fmla="*/ 1132 h 3347"/>
                <a:gd name="T34" fmla="*/ 309 w 2141"/>
                <a:gd name="T35" fmla="*/ 1387 h 3347"/>
                <a:gd name="T36" fmla="*/ 455 w 2141"/>
                <a:gd name="T37" fmla="*/ 1611 h 3347"/>
                <a:gd name="T38" fmla="*/ 517 w 2141"/>
                <a:gd name="T39" fmla="*/ 1700 h 3347"/>
                <a:gd name="T40" fmla="*/ 646 w 2141"/>
                <a:gd name="T41" fmla="*/ 1951 h 3347"/>
                <a:gd name="T42" fmla="*/ 754 w 2141"/>
                <a:gd name="T43" fmla="*/ 2254 h 3347"/>
                <a:gd name="T44" fmla="*/ 1373 w 2141"/>
                <a:gd name="T45" fmla="*/ 2341 h 3347"/>
                <a:gd name="T46" fmla="*/ 1396 w 2141"/>
                <a:gd name="T47" fmla="*/ 2218 h 3347"/>
                <a:gd name="T48" fmla="*/ 1491 w 2141"/>
                <a:gd name="T49" fmla="*/ 1951 h 3347"/>
                <a:gd name="T50" fmla="*/ 1614 w 2141"/>
                <a:gd name="T51" fmla="*/ 1710 h 3347"/>
                <a:gd name="T52" fmla="*/ 1678 w 2141"/>
                <a:gd name="T53" fmla="*/ 1618 h 3347"/>
                <a:gd name="T54" fmla="*/ 1829 w 2141"/>
                <a:gd name="T55" fmla="*/ 1393 h 3347"/>
                <a:gd name="T56" fmla="*/ 1894 w 2141"/>
                <a:gd name="T57" fmla="*/ 1133 h 3347"/>
                <a:gd name="T58" fmla="*/ 1874 w 2141"/>
                <a:gd name="T59" fmla="*/ 869 h 3347"/>
                <a:gd name="T60" fmla="*/ 1778 w 2141"/>
                <a:gd name="T61" fmla="*/ 636 h 3347"/>
                <a:gd name="T62" fmla="*/ 1604 w 2141"/>
                <a:gd name="T63" fmla="*/ 439 h 3347"/>
                <a:gd name="T64" fmla="*/ 1386 w 2141"/>
                <a:gd name="T65" fmla="*/ 305 h 3347"/>
                <a:gd name="T66" fmla="*/ 1138 w 2141"/>
                <a:gd name="T67" fmla="*/ 248 h 3347"/>
                <a:gd name="T68" fmla="*/ 1150 w 2141"/>
                <a:gd name="T69" fmla="*/ 3 h 3347"/>
                <a:gd name="T70" fmla="*/ 1445 w 2141"/>
                <a:gd name="T71" fmla="*/ 64 h 3347"/>
                <a:gd name="T72" fmla="*/ 1706 w 2141"/>
                <a:gd name="T73" fmla="*/ 209 h 3347"/>
                <a:gd name="T74" fmla="*/ 1929 w 2141"/>
                <a:gd name="T75" fmla="*/ 430 h 3347"/>
                <a:gd name="T76" fmla="*/ 2076 w 2141"/>
                <a:gd name="T77" fmla="*/ 690 h 3347"/>
                <a:gd name="T78" fmla="*/ 2138 w 2141"/>
                <a:gd name="T79" fmla="*/ 985 h 3347"/>
                <a:gd name="T80" fmla="*/ 2116 w 2141"/>
                <a:gd name="T81" fmla="*/ 1303 h 3347"/>
                <a:gd name="T82" fmla="*/ 2003 w 2141"/>
                <a:gd name="T83" fmla="*/ 1593 h 3347"/>
                <a:gd name="T84" fmla="*/ 1855 w 2141"/>
                <a:gd name="T85" fmla="*/ 1790 h 3347"/>
                <a:gd name="T86" fmla="*/ 1775 w 2141"/>
                <a:gd name="T87" fmla="*/ 1926 h 3347"/>
                <a:gd name="T88" fmla="*/ 1644 w 2141"/>
                <a:gd name="T89" fmla="*/ 2249 h 3347"/>
                <a:gd name="T90" fmla="*/ 1630 w 2141"/>
                <a:gd name="T91" fmla="*/ 2298 h 3347"/>
                <a:gd name="T92" fmla="*/ 1619 w 2141"/>
                <a:gd name="T93" fmla="*/ 2341 h 3347"/>
                <a:gd name="T94" fmla="*/ 1617 w 2141"/>
                <a:gd name="T95" fmla="*/ 2586 h 3347"/>
                <a:gd name="T96" fmla="*/ 520 w 2141"/>
                <a:gd name="T97" fmla="*/ 2340 h 3347"/>
                <a:gd name="T98" fmla="*/ 464 w 2141"/>
                <a:gd name="T99" fmla="*/ 2149 h 3347"/>
                <a:gd name="T100" fmla="*/ 307 w 2141"/>
                <a:gd name="T101" fmla="*/ 1828 h 3347"/>
                <a:gd name="T102" fmla="*/ 276 w 2141"/>
                <a:gd name="T103" fmla="*/ 1775 h 3347"/>
                <a:gd name="T104" fmla="*/ 100 w 2141"/>
                <a:gd name="T105" fmla="*/ 1516 h 3347"/>
                <a:gd name="T106" fmla="*/ 11 w 2141"/>
                <a:gd name="T107" fmla="*/ 1223 h 3347"/>
                <a:gd name="T108" fmla="*/ 10 w 2141"/>
                <a:gd name="T109" fmla="*/ 907 h 3347"/>
                <a:gd name="T110" fmla="*/ 94 w 2141"/>
                <a:gd name="T111" fmla="*/ 622 h 3347"/>
                <a:gd name="T112" fmla="*/ 260 w 2141"/>
                <a:gd name="T113" fmla="*/ 370 h 3347"/>
                <a:gd name="T114" fmla="*/ 497 w 2141"/>
                <a:gd name="T115" fmla="*/ 165 h 3347"/>
                <a:gd name="T116" fmla="*/ 767 w 2141"/>
                <a:gd name="T117" fmla="*/ 42 h 3347"/>
                <a:gd name="T118" fmla="*/ 1070 w 2141"/>
                <a:gd name="T119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41" h="3347">
                  <a:moveTo>
                    <a:pt x="811" y="3079"/>
                  </a:moveTo>
                  <a:lnTo>
                    <a:pt x="1330" y="3079"/>
                  </a:lnTo>
                  <a:lnTo>
                    <a:pt x="1322" y="3124"/>
                  </a:lnTo>
                  <a:lnTo>
                    <a:pt x="1309" y="3165"/>
                  </a:lnTo>
                  <a:lnTo>
                    <a:pt x="1291" y="3203"/>
                  </a:lnTo>
                  <a:lnTo>
                    <a:pt x="1269" y="3238"/>
                  </a:lnTo>
                  <a:lnTo>
                    <a:pt x="1242" y="3270"/>
                  </a:lnTo>
                  <a:lnTo>
                    <a:pt x="1218" y="3294"/>
                  </a:lnTo>
                  <a:lnTo>
                    <a:pt x="1192" y="3313"/>
                  </a:lnTo>
                  <a:lnTo>
                    <a:pt x="1163" y="3328"/>
                  </a:lnTo>
                  <a:lnTo>
                    <a:pt x="1134" y="3339"/>
                  </a:lnTo>
                  <a:lnTo>
                    <a:pt x="1103" y="3345"/>
                  </a:lnTo>
                  <a:lnTo>
                    <a:pt x="1070" y="3347"/>
                  </a:lnTo>
                  <a:lnTo>
                    <a:pt x="1038" y="3345"/>
                  </a:lnTo>
                  <a:lnTo>
                    <a:pt x="1007" y="3339"/>
                  </a:lnTo>
                  <a:lnTo>
                    <a:pt x="978" y="3328"/>
                  </a:lnTo>
                  <a:lnTo>
                    <a:pt x="949" y="3313"/>
                  </a:lnTo>
                  <a:lnTo>
                    <a:pt x="923" y="3294"/>
                  </a:lnTo>
                  <a:lnTo>
                    <a:pt x="899" y="3270"/>
                  </a:lnTo>
                  <a:lnTo>
                    <a:pt x="872" y="3238"/>
                  </a:lnTo>
                  <a:lnTo>
                    <a:pt x="850" y="3203"/>
                  </a:lnTo>
                  <a:lnTo>
                    <a:pt x="832" y="3165"/>
                  </a:lnTo>
                  <a:lnTo>
                    <a:pt x="819" y="3124"/>
                  </a:lnTo>
                  <a:lnTo>
                    <a:pt x="811" y="3079"/>
                  </a:lnTo>
                  <a:close/>
                  <a:moveTo>
                    <a:pt x="646" y="2693"/>
                  </a:moveTo>
                  <a:lnTo>
                    <a:pt x="1491" y="2693"/>
                  </a:lnTo>
                  <a:lnTo>
                    <a:pt x="1456" y="2976"/>
                  </a:lnTo>
                  <a:lnTo>
                    <a:pt x="685" y="2976"/>
                  </a:lnTo>
                  <a:lnTo>
                    <a:pt x="646" y="2693"/>
                  </a:lnTo>
                  <a:close/>
                  <a:moveTo>
                    <a:pt x="1070" y="971"/>
                  </a:moveTo>
                  <a:lnTo>
                    <a:pt x="1158" y="1144"/>
                  </a:lnTo>
                  <a:lnTo>
                    <a:pt x="1266" y="1358"/>
                  </a:lnTo>
                  <a:lnTo>
                    <a:pt x="1373" y="1144"/>
                  </a:lnTo>
                  <a:lnTo>
                    <a:pt x="1545" y="1232"/>
                  </a:lnTo>
                  <a:lnTo>
                    <a:pt x="1349" y="1618"/>
                  </a:lnTo>
                  <a:lnTo>
                    <a:pt x="1266" y="1794"/>
                  </a:lnTo>
                  <a:lnTo>
                    <a:pt x="1177" y="1618"/>
                  </a:lnTo>
                  <a:lnTo>
                    <a:pt x="1070" y="1404"/>
                  </a:lnTo>
                  <a:lnTo>
                    <a:pt x="964" y="1618"/>
                  </a:lnTo>
                  <a:lnTo>
                    <a:pt x="875" y="1794"/>
                  </a:lnTo>
                  <a:lnTo>
                    <a:pt x="792" y="1618"/>
                  </a:lnTo>
                  <a:lnTo>
                    <a:pt x="596" y="1232"/>
                  </a:lnTo>
                  <a:lnTo>
                    <a:pt x="768" y="1144"/>
                  </a:lnTo>
                  <a:lnTo>
                    <a:pt x="875" y="1358"/>
                  </a:lnTo>
                  <a:lnTo>
                    <a:pt x="983" y="1144"/>
                  </a:lnTo>
                  <a:lnTo>
                    <a:pt x="1070" y="971"/>
                  </a:lnTo>
                  <a:close/>
                  <a:moveTo>
                    <a:pt x="1070" y="244"/>
                  </a:moveTo>
                  <a:lnTo>
                    <a:pt x="1003" y="248"/>
                  </a:lnTo>
                  <a:lnTo>
                    <a:pt x="938" y="255"/>
                  </a:lnTo>
                  <a:lnTo>
                    <a:pt x="875" y="267"/>
                  </a:lnTo>
                  <a:lnTo>
                    <a:pt x="814" y="283"/>
                  </a:lnTo>
                  <a:lnTo>
                    <a:pt x="755" y="305"/>
                  </a:lnTo>
                  <a:lnTo>
                    <a:pt x="697" y="331"/>
                  </a:lnTo>
                  <a:lnTo>
                    <a:pt x="642" y="363"/>
                  </a:lnTo>
                  <a:lnTo>
                    <a:pt x="588" y="398"/>
                  </a:lnTo>
                  <a:lnTo>
                    <a:pt x="537" y="439"/>
                  </a:lnTo>
                  <a:lnTo>
                    <a:pt x="487" y="484"/>
                  </a:lnTo>
                  <a:lnTo>
                    <a:pt x="442" y="533"/>
                  </a:lnTo>
                  <a:lnTo>
                    <a:pt x="400" y="584"/>
                  </a:lnTo>
                  <a:lnTo>
                    <a:pt x="363" y="636"/>
                  </a:lnTo>
                  <a:lnTo>
                    <a:pt x="332" y="691"/>
                  </a:lnTo>
                  <a:lnTo>
                    <a:pt x="305" y="748"/>
                  </a:lnTo>
                  <a:lnTo>
                    <a:pt x="284" y="808"/>
                  </a:lnTo>
                  <a:lnTo>
                    <a:pt x="267" y="869"/>
                  </a:lnTo>
                  <a:lnTo>
                    <a:pt x="254" y="932"/>
                  </a:lnTo>
                  <a:lnTo>
                    <a:pt x="247" y="997"/>
                  </a:lnTo>
                  <a:lnTo>
                    <a:pt x="245" y="1063"/>
                  </a:lnTo>
                  <a:lnTo>
                    <a:pt x="247" y="1132"/>
                  </a:lnTo>
                  <a:lnTo>
                    <a:pt x="255" y="1198"/>
                  </a:lnTo>
                  <a:lnTo>
                    <a:pt x="269" y="1264"/>
                  </a:lnTo>
                  <a:lnTo>
                    <a:pt x="286" y="1327"/>
                  </a:lnTo>
                  <a:lnTo>
                    <a:pt x="309" y="1387"/>
                  </a:lnTo>
                  <a:lnTo>
                    <a:pt x="338" y="1446"/>
                  </a:lnTo>
                  <a:lnTo>
                    <a:pt x="372" y="1503"/>
                  </a:lnTo>
                  <a:lnTo>
                    <a:pt x="411" y="1558"/>
                  </a:lnTo>
                  <a:lnTo>
                    <a:pt x="455" y="1611"/>
                  </a:lnTo>
                  <a:lnTo>
                    <a:pt x="466" y="1625"/>
                  </a:lnTo>
                  <a:lnTo>
                    <a:pt x="480" y="1642"/>
                  </a:lnTo>
                  <a:lnTo>
                    <a:pt x="498" y="1664"/>
                  </a:lnTo>
                  <a:lnTo>
                    <a:pt x="517" y="1700"/>
                  </a:lnTo>
                  <a:lnTo>
                    <a:pt x="539" y="1740"/>
                  </a:lnTo>
                  <a:lnTo>
                    <a:pt x="578" y="1811"/>
                  </a:lnTo>
                  <a:lnTo>
                    <a:pt x="614" y="1882"/>
                  </a:lnTo>
                  <a:lnTo>
                    <a:pt x="646" y="1951"/>
                  </a:lnTo>
                  <a:lnTo>
                    <a:pt x="693" y="2063"/>
                  </a:lnTo>
                  <a:lnTo>
                    <a:pt x="734" y="2177"/>
                  </a:lnTo>
                  <a:lnTo>
                    <a:pt x="745" y="2218"/>
                  </a:lnTo>
                  <a:lnTo>
                    <a:pt x="754" y="2254"/>
                  </a:lnTo>
                  <a:lnTo>
                    <a:pt x="761" y="2287"/>
                  </a:lnTo>
                  <a:lnTo>
                    <a:pt x="766" y="2316"/>
                  </a:lnTo>
                  <a:lnTo>
                    <a:pt x="768" y="2341"/>
                  </a:lnTo>
                  <a:lnTo>
                    <a:pt x="1373" y="2341"/>
                  </a:lnTo>
                  <a:lnTo>
                    <a:pt x="1375" y="2316"/>
                  </a:lnTo>
                  <a:lnTo>
                    <a:pt x="1380" y="2287"/>
                  </a:lnTo>
                  <a:lnTo>
                    <a:pt x="1387" y="2254"/>
                  </a:lnTo>
                  <a:lnTo>
                    <a:pt x="1396" y="2218"/>
                  </a:lnTo>
                  <a:lnTo>
                    <a:pt x="1407" y="2177"/>
                  </a:lnTo>
                  <a:lnTo>
                    <a:pt x="1432" y="2101"/>
                  </a:lnTo>
                  <a:lnTo>
                    <a:pt x="1459" y="2025"/>
                  </a:lnTo>
                  <a:lnTo>
                    <a:pt x="1491" y="1951"/>
                  </a:lnTo>
                  <a:lnTo>
                    <a:pt x="1524" y="1879"/>
                  </a:lnTo>
                  <a:lnTo>
                    <a:pt x="1557" y="1811"/>
                  </a:lnTo>
                  <a:lnTo>
                    <a:pt x="1590" y="1748"/>
                  </a:lnTo>
                  <a:lnTo>
                    <a:pt x="1614" y="1710"/>
                  </a:lnTo>
                  <a:lnTo>
                    <a:pt x="1640" y="1672"/>
                  </a:lnTo>
                  <a:lnTo>
                    <a:pt x="1655" y="1649"/>
                  </a:lnTo>
                  <a:lnTo>
                    <a:pt x="1667" y="1631"/>
                  </a:lnTo>
                  <a:lnTo>
                    <a:pt x="1678" y="1618"/>
                  </a:lnTo>
                  <a:lnTo>
                    <a:pt x="1724" y="1565"/>
                  </a:lnTo>
                  <a:lnTo>
                    <a:pt x="1764" y="1510"/>
                  </a:lnTo>
                  <a:lnTo>
                    <a:pt x="1799" y="1453"/>
                  </a:lnTo>
                  <a:lnTo>
                    <a:pt x="1829" y="1393"/>
                  </a:lnTo>
                  <a:lnTo>
                    <a:pt x="1853" y="1332"/>
                  </a:lnTo>
                  <a:lnTo>
                    <a:pt x="1872" y="1268"/>
                  </a:lnTo>
                  <a:lnTo>
                    <a:pt x="1886" y="1202"/>
                  </a:lnTo>
                  <a:lnTo>
                    <a:pt x="1894" y="1133"/>
                  </a:lnTo>
                  <a:lnTo>
                    <a:pt x="1896" y="1063"/>
                  </a:lnTo>
                  <a:lnTo>
                    <a:pt x="1894" y="997"/>
                  </a:lnTo>
                  <a:lnTo>
                    <a:pt x="1887" y="932"/>
                  </a:lnTo>
                  <a:lnTo>
                    <a:pt x="1874" y="869"/>
                  </a:lnTo>
                  <a:lnTo>
                    <a:pt x="1857" y="808"/>
                  </a:lnTo>
                  <a:lnTo>
                    <a:pt x="1836" y="748"/>
                  </a:lnTo>
                  <a:lnTo>
                    <a:pt x="1809" y="691"/>
                  </a:lnTo>
                  <a:lnTo>
                    <a:pt x="1778" y="636"/>
                  </a:lnTo>
                  <a:lnTo>
                    <a:pt x="1741" y="584"/>
                  </a:lnTo>
                  <a:lnTo>
                    <a:pt x="1699" y="533"/>
                  </a:lnTo>
                  <a:lnTo>
                    <a:pt x="1654" y="484"/>
                  </a:lnTo>
                  <a:lnTo>
                    <a:pt x="1604" y="439"/>
                  </a:lnTo>
                  <a:lnTo>
                    <a:pt x="1553" y="398"/>
                  </a:lnTo>
                  <a:lnTo>
                    <a:pt x="1499" y="363"/>
                  </a:lnTo>
                  <a:lnTo>
                    <a:pt x="1444" y="331"/>
                  </a:lnTo>
                  <a:lnTo>
                    <a:pt x="1386" y="305"/>
                  </a:lnTo>
                  <a:lnTo>
                    <a:pt x="1327" y="283"/>
                  </a:lnTo>
                  <a:lnTo>
                    <a:pt x="1266" y="267"/>
                  </a:lnTo>
                  <a:lnTo>
                    <a:pt x="1203" y="255"/>
                  </a:lnTo>
                  <a:lnTo>
                    <a:pt x="1138" y="248"/>
                  </a:lnTo>
                  <a:lnTo>
                    <a:pt x="1070" y="244"/>
                  </a:lnTo>
                  <a:close/>
                  <a:moveTo>
                    <a:pt x="1070" y="0"/>
                  </a:moveTo>
                  <a:lnTo>
                    <a:pt x="1070" y="0"/>
                  </a:lnTo>
                  <a:lnTo>
                    <a:pt x="1150" y="3"/>
                  </a:lnTo>
                  <a:lnTo>
                    <a:pt x="1226" y="10"/>
                  </a:lnTo>
                  <a:lnTo>
                    <a:pt x="1301" y="24"/>
                  </a:lnTo>
                  <a:lnTo>
                    <a:pt x="1374" y="42"/>
                  </a:lnTo>
                  <a:lnTo>
                    <a:pt x="1445" y="64"/>
                  </a:lnTo>
                  <a:lnTo>
                    <a:pt x="1513" y="93"/>
                  </a:lnTo>
                  <a:lnTo>
                    <a:pt x="1579" y="126"/>
                  </a:lnTo>
                  <a:lnTo>
                    <a:pt x="1644" y="165"/>
                  </a:lnTo>
                  <a:lnTo>
                    <a:pt x="1706" y="209"/>
                  </a:lnTo>
                  <a:lnTo>
                    <a:pt x="1768" y="258"/>
                  </a:lnTo>
                  <a:lnTo>
                    <a:pt x="1826" y="312"/>
                  </a:lnTo>
                  <a:lnTo>
                    <a:pt x="1880" y="370"/>
                  </a:lnTo>
                  <a:lnTo>
                    <a:pt x="1929" y="430"/>
                  </a:lnTo>
                  <a:lnTo>
                    <a:pt x="1974" y="492"/>
                  </a:lnTo>
                  <a:lnTo>
                    <a:pt x="2013" y="556"/>
                  </a:lnTo>
                  <a:lnTo>
                    <a:pt x="2047" y="622"/>
                  </a:lnTo>
                  <a:lnTo>
                    <a:pt x="2076" y="690"/>
                  </a:lnTo>
                  <a:lnTo>
                    <a:pt x="2099" y="761"/>
                  </a:lnTo>
                  <a:lnTo>
                    <a:pt x="2118" y="833"/>
                  </a:lnTo>
                  <a:lnTo>
                    <a:pt x="2131" y="907"/>
                  </a:lnTo>
                  <a:lnTo>
                    <a:pt x="2138" y="985"/>
                  </a:lnTo>
                  <a:lnTo>
                    <a:pt x="2141" y="1063"/>
                  </a:lnTo>
                  <a:lnTo>
                    <a:pt x="2138" y="1146"/>
                  </a:lnTo>
                  <a:lnTo>
                    <a:pt x="2130" y="1226"/>
                  </a:lnTo>
                  <a:lnTo>
                    <a:pt x="2116" y="1303"/>
                  </a:lnTo>
                  <a:lnTo>
                    <a:pt x="2095" y="1380"/>
                  </a:lnTo>
                  <a:lnTo>
                    <a:pt x="2070" y="1453"/>
                  </a:lnTo>
                  <a:lnTo>
                    <a:pt x="2039" y="1524"/>
                  </a:lnTo>
                  <a:lnTo>
                    <a:pt x="2003" y="1593"/>
                  </a:lnTo>
                  <a:lnTo>
                    <a:pt x="1960" y="1660"/>
                  </a:lnTo>
                  <a:lnTo>
                    <a:pt x="1912" y="1724"/>
                  </a:lnTo>
                  <a:lnTo>
                    <a:pt x="1858" y="1786"/>
                  </a:lnTo>
                  <a:lnTo>
                    <a:pt x="1855" y="1790"/>
                  </a:lnTo>
                  <a:lnTo>
                    <a:pt x="1850" y="1796"/>
                  </a:lnTo>
                  <a:lnTo>
                    <a:pt x="1843" y="1805"/>
                  </a:lnTo>
                  <a:lnTo>
                    <a:pt x="1804" y="1870"/>
                  </a:lnTo>
                  <a:lnTo>
                    <a:pt x="1775" y="1926"/>
                  </a:lnTo>
                  <a:lnTo>
                    <a:pt x="1745" y="1987"/>
                  </a:lnTo>
                  <a:lnTo>
                    <a:pt x="1717" y="2051"/>
                  </a:lnTo>
                  <a:lnTo>
                    <a:pt x="1677" y="2149"/>
                  </a:lnTo>
                  <a:lnTo>
                    <a:pt x="1644" y="2249"/>
                  </a:lnTo>
                  <a:lnTo>
                    <a:pt x="1639" y="2257"/>
                  </a:lnTo>
                  <a:lnTo>
                    <a:pt x="1635" y="2269"/>
                  </a:lnTo>
                  <a:lnTo>
                    <a:pt x="1632" y="2284"/>
                  </a:lnTo>
                  <a:lnTo>
                    <a:pt x="1630" y="2298"/>
                  </a:lnTo>
                  <a:lnTo>
                    <a:pt x="1627" y="2309"/>
                  </a:lnTo>
                  <a:lnTo>
                    <a:pt x="1625" y="2316"/>
                  </a:lnTo>
                  <a:lnTo>
                    <a:pt x="1621" y="2327"/>
                  </a:lnTo>
                  <a:lnTo>
                    <a:pt x="1619" y="2341"/>
                  </a:lnTo>
                  <a:lnTo>
                    <a:pt x="1618" y="2351"/>
                  </a:lnTo>
                  <a:lnTo>
                    <a:pt x="1617" y="2356"/>
                  </a:lnTo>
                  <a:lnTo>
                    <a:pt x="1617" y="2358"/>
                  </a:lnTo>
                  <a:lnTo>
                    <a:pt x="1617" y="2586"/>
                  </a:lnTo>
                  <a:lnTo>
                    <a:pt x="524" y="2586"/>
                  </a:lnTo>
                  <a:lnTo>
                    <a:pt x="524" y="2364"/>
                  </a:lnTo>
                  <a:lnTo>
                    <a:pt x="522" y="2351"/>
                  </a:lnTo>
                  <a:lnTo>
                    <a:pt x="520" y="2340"/>
                  </a:lnTo>
                  <a:lnTo>
                    <a:pt x="517" y="2325"/>
                  </a:lnTo>
                  <a:lnTo>
                    <a:pt x="513" y="2306"/>
                  </a:lnTo>
                  <a:lnTo>
                    <a:pt x="498" y="2249"/>
                  </a:lnTo>
                  <a:lnTo>
                    <a:pt x="464" y="2149"/>
                  </a:lnTo>
                  <a:lnTo>
                    <a:pt x="424" y="2051"/>
                  </a:lnTo>
                  <a:lnTo>
                    <a:pt x="380" y="1958"/>
                  </a:lnTo>
                  <a:lnTo>
                    <a:pt x="329" y="1863"/>
                  </a:lnTo>
                  <a:lnTo>
                    <a:pt x="307" y="1828"/>
                  </a:lnTo>
                  <a:lnTo>
                    <a:pt x="287" y="1798"/>
                  </a:lnTo>
                  <a:lnTo>
                    <a:pt x="282" y="1789"/>
                  </a:lnTo>
                  <a:lnTo>
                    <a:pt x="276" y="1779"/>
                  </a:lnTo>
                  <a:lnTo>
                    <a:pt x="276" y="1775"/>
                  </a:lnTo>
                  <a:lnTo>
                    <a:pt x="223" y="1714"/>
                  </a:lnTo>
                  <a:lnTo>
                    <a:pt x="176" y="1650"/>
                  </a:lnTo>
                  <a:lnTo>
                    <a:pt x="135" y="1584"/>
                  </a:lnTo>
                  <a:lnTo>
                    <a:pt x="100" y="1516"/>
                  </a:lnTo>
                  <a:lnTo>
                    <a:pt x="69" y="1446"/>
                  </a:lnTo>
                  <a:lnTo>
                    <a:pt x="44" y="1374"/>
                  </a:lnTo>
                  <a:lnTo>
                    <a:pt x="24" y="1299"/>
                  </a:lnTo>
                  <a:lnTo>
                    <a:pt x="11" y="1223"/>
                  </a:lnTo>
                  <a:lnTo>
                    <a:pt x="3" y="1145"/>
                  </a:lnTo>
                  <a:lnTo>
                    <a:pt x="0" y="1063"/>
                  </a:lnTo>
                  <a:lnTo>
                    <a:pt x="3" y="985"/>
                  </a:lnTo>
                  <a:lnTo>
                    <a:pt x="10" y="907"/>
                  </a:lnTo>
                  <a:lnTo>
                    <a:pt x="23" y="833"/>
                  </a:lnTo>
                  <a:lnTo>
                    <a:pt x="42" y="761"/>
                  </a:lnTo>
                  <a:lnTo>
                    <a:pt x="65" y="690"/>
                  </a:lnTo>
                  <a:lnTo>
                    <a:pt x="94" y="622"/>
                  </a:lnTo>
                  <a:lnTo>
                    <a:pt x="128" y="556"/>
                  </a:lnTo>
                  <a:lnTo>
                    <a:pt x="167" y="492"/>
                  </a:lnTo>
                  <a:lnTo>
                    <a:pt x="212" y="430"/>
                  </a:lnTo>
                  <a:lnTo>
                    <a:pt x="260" y="370"/>
                  </a:lnTo>
                  <a:lnTo>
                    <a:pt x="315" y="312"/>
                  </a:lnTo>
                  <a:lnTo>
                    <a:pt x="373" y="258"/>
                  </a:lnTo>
                  <a:lnTo>
                    <a:pt x="434" y="209"/>
                  </a:lnTo>
                  <a:lnTo>
                    <a:pt x="497" y="165"/>
                  </a:lnTo>
                  <a:lnTo>
                    <a:pt x="562" y="126"/>
                  </a:lnTo>
                  <a:lnTo>
                    <a:pt x="628" y="93"/>
                  </a:lnTo>
                  <a:lnTo>
                    <a:pt x="696" y="64"/>
                  </a:lnTo>
                  <a:lnTo>
                    <a:pt x="767" y="42"/>
                  </a:lnTo>
                  <a:lnTo>
                    <a:pt x="839" y="24"/>
                  </a:lnTo>
                  <a:lnTo>
                    <a:pt x="915" y="10"/>
                  </a:lnTo>
                  <a:lnTo>
                    <a:pt x="991" y="3"/>
                  </a:lnTo>
                  <a:lnTo>
                    <a:pt x="1070" y="0"/>
                  </a:lnTo>
                  <a:close/>
                </a:path>
              </a:pathLst>
            </a:custGeom>
            <a:noFill/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57" y="2900724"/>
            <a:ext cx="914400" cy="914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698966" y="2560325"/>
            <a:ext cx="2366056" cy="3540034"/>
            <a:chOff x="3698966" y="2560325"/>
            <a:chExt cx="2366056" cy="3540034"/>
          </a:xfrm>
        </p:grpSpPr>
        <p:grpSp>
          <p:nvGrpSpPr>
            <p:cNvPr id="45" name="Group 44"/>
            <p:cNvGrpSpPr/>
            <p:nvPr/>
          </p:nvGrpSpPr>
          <p:grpSpPr>
            <a:xfrm>
              <a:off x="3698966" y="2560325"/>
              <a:ext cx="2325188" cy="3540034"/>
              <a:chOff x="3698966" y="2560325"/>
              <a:chExt cx="2325188" cy="354003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698966" y="2560325"/>
                <a:ext cx="2325188" cy="3540034"/>
              </a:xfrm>
              <a:prstGeom prst="roundRect">
                <a:avLst>
                  <a:gd name="adj" fmla="val 5431"/>
                </a:avLst>
              </a:prstGeom>
              <a:solidFill>
                <a:schemeClr val="bg1"/>
              </a:solidFill>
              <a:ln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698966" y="3943483"/>
                <a:ext cx="2325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-15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698966" y="4670303"/>
                <a:ext cx="232083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Waktu</a:t>
                </a:r>
                <a:r>
                  <a:rPr lang="en-US" dirty="0" smtClean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 smtClean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kurang</a:t>
                </a:r>
                <a:endParaRPr lang="en-US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 err="1" smtClean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Formulir</a:t>
                </a:r>
                <a:r>
                  <a:rPr lang="en-US" dirty="0" smtClean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 smtClean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terselip</a:t>
                </a:r>
                <a:endParaRPr lang="en-US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25" name="Group 11"/>
              <p:cNvGrpSpPr>
                <a:grpSpLocks noChangeAspect="1"/>
              </p:cNvGrpSpPr>
              <p:nvPr/>
            </p:nvGrpSpPr>
            <p:grpSpPr bwMode="auto">
              <a:xfrm>
                <a:off x="4422673" y="2973584"/>
                <a:ext cx="877775" cy="818508"/>
                <a:chOff x="-1077" y="719"/>
                <a:chExt cx="3051" cy="2845"/>
              </a:xfrm>
              <a:noFill/>
            </p:grpSpPr>
            <p:sp>
              <p:nvSpPr>
                <p:cNvPr id="28" name="Freeform 13"/>
                <p:cNvSpPr>
                  <a:spLocks/>
                </p:cNvSpPr>
                <p:nvPr/>
              </p:nvSpPr>
              <p:spPr bwMode="auto">
                <a:xfrm>
                  <a:off x="593" y="956"/>
                  <a:ext cx="411" cy="315"/>
                </a:xfrm>
                <a:custGeom>
                  <a:avLst/>
                  <a:gdLst>
                    <a:gd name="T0" fmla="*/ 54 w 822"/>
                    <a:gd name="T1" fmla="*/ 0 h 629"/>
                    <a:gd name="T2" fmla="*/ 822 w 822"/>
                    <a:gd name="T3" fmla="*/ 0 h 629"/>
                    <a:gd name="T4" fmla="*/ 748 w 822"/>
                    <a:gd name="T5" fmla="*/ 39 h 629"/>
                    <a:gd name="T6" fmla="*/ 679 w 822"/>
                    <a:gd name="T7" fmla="*/ 85 h 629"/>
                    <a:gd name="T8" fmla="*/ 614 w 822"/>
                    <a:gd name="T9" fmla="*/ 139 h 629"/>
                    <a:gd name="T10" fmla="*/ 555 w 822"/>
                    <a:gd name="T11" fmla="*/ 198 h 629"/>
                    <a:gd name="T12" fmla="*/ 503 w 822"/>
                    <a:gd name="T13" fmla="*/ 263 h 629"/>
                    <a:gd name="T14" fmla="*/ 455 w 822"/>
                    <a:gd name="T15" fmla="*/ 333 h 629"/>
                    <a:gd name="T16" fmla="*/ 414 w 822"/>
                    <a:gd name="T17" fmla="*/ 409 h 629"/>
                    <a:gd name="T18" fmla="*/ 311 w 822"/>
                    <a:gd name="T19" fmla="*/ 629 h 629"/>
                    <a:gd name="T20" fmla="*/ 296 w 822"/>
                    <a:gd name="T21" fmla="*/ 578 h 629"/>
                    <a:gd name="T22" fmla="*/ 272 w 822"/>
                    <a:gd name="T23" fmla="*/ 529 h 629"/>
                    <a:gd name="T24" fmla="*/ 241 w 822"/>
                    <a:gd name="T25" fmla="*/ 485 h 629"/>
                    <a:gd name="T26" fmla="*/ 203 w 822"/>
                    <a:gd name="T27" fmla="*/ 448 h 629"/>
                    <a:gd name="T28" fmla="*/ 159 w 822"/>
                    <a:gd name="T29" fmla="*/ 416 h 629"/>
                    <a:gd name="T30" fmla="*/ 111 w 822"/>
                    <a:gd name="T31" fmla="*/ 394 h 629"/>
                    <a:gd name="T32" fmla="*/ 57 w 822"/>
                    <a:gd name="T33" fmla="*/ 379 h 629"/>
                    <a:gd name="T34" fmla="*/ 0 w 822"/>
                    <a:gd name="T35" fmla="*/ 374 h 629"/>
                    <a:gd name="T36" fmla="*/ 41 w 822"/>
                    <a:gd name="T37" fmla="*/ 318 h 629"/>
                    <a:gd name="T38" fmla="*/ 70 w 822"/>
                    <a:gd name="T39" fmla="*/ 265 h 629"/>
                    <a:gd name="T40" fmla="*/ 87 w 822"/>
                    <a:gd name="T41" fmla="*/ 209 h 629"/>
                    <a:gd name="T42" fmla="*/ 94 w 822"/>
                    <a:gd name="T43" fmla="*/ 155 h 629"/>
                    <a:gd name="T44" fmla="*/ 91 w 822"/>
                    <a:gd name="T45" fmla="*/ 102 h 629"/>
                    <a:gd name="T46" fmla="*/ 76 w 822"/>
                    <a:gd name="T47" fmla="*/ 50 h 629"/>
                    <a:gd name="T48" fmla="*/ 54 w 822"/>
                    <a:gd name="T49" fmla="*/ 0 h 6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22" h="629">
                      <a:moveTo>
                        <a:pt x="54" y="0"/>
                      </a:moveTo>
                      <a:lnTo>
                        <a:pt x="822" y="0"/>
                      </a:lnTo>
                      <a:lnTo>
                        <a:pt x="748" y="39"/>
                      </a:lnTo>
                      <a:lnTo>
                        <a:pt x="679" y="85"/>
                      </a:lnTo>
                      <a:lnTo>
                        <a:pt x="614" y="139"/>
                      </a:lnTo>
                      <a:lnTo>
                        <a:pt x="555" y="198"/>
                      </a:lnTo>
                      <a:lnTo>
                        <a:pt x="503" y="263"/>
                      </a:lnTo>
                      <a:lnTo>
                        <a:pt x="455" y="333"/>
                      </a:lnTo>
                      <a:lnTo>
                        <a:pt x="414" y="409"/>
                      </a:lnTo>
                      <a:lnTo>
                        <a:pt x="311" y="629"/>
                      </a:lnTo>
                      <a:lnTo>
                        <a:pt x="296" y="578"/>
                      </a:lnTo>
                      <a:lnTo>
                        <a:pt x="272" y="529"/>
                      </a:lnTo>
                      <a:lnTo>
                        <a:pt x="241" y="485"/>
                      </a:lnTo>
                      <a:lnTo>
                        <a:pt x="203" y="448"/>
                      </a:lnTo>
                      <a:lnTo>
                        <a:pt x="159" y="416"/>
                      </a:lnTo>
                      <a:lnTo>
                        <a:pt x="111" y="394"/>
                      </a:lnTo>
                      <a:lnTo>
                        <a:pt x="57" y="379"/>
                      </a:lnTo>
                      <a:lnTo>
                        <a:pt x="0" y="374"/>
                      </a:lnTo>
                      <a:lnTo>
                        <a:pt x="41" y="318"/>
                      </a:lnTo>
                      <a:lnTo>
                        <a:pt x="70" y="265"/>
                      </a:lnTo>
                      <a:lnTo>
                        <a:pt x="87" y="209"/>
                      </a:lnTo>
                      <a:lnTo>
                        <a:pt x="94" y="155"/>
                      </a:lnTo>
                      <a:lnTo>
                        <a:pt x="91" y="102"/>
                      </a:lnTo>
                      <a:lnTo>
                        <a:pt x="76" y="5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14"/>
                <p:cNvSpPr>
                  <a:spLocks noEditPoints="1"/>
                </p:cNvSpPr>
                <p:nvPr/>
              </p:nvSpPr>
              <p:spPr bwMode="auto">
                <a:xfrm>
                  <a:off x="-1077" y="956"/>
                  <a:ext cx="3051" cy="2608"/>
                </a:xfrm>
                <a:custGeom>
                  <a:avLst/>
                  <a:gdLst>
                    <a:gd name="T0" fmla="*/ 5112 w 6102"/>
                    <a:gd name="T1" fmla="*/ 3624 h 5215"/>
                    <a:gd name="T2" fmla="*/ 5073 w 6102"/>
                    <a:gd name="T3" fmla="*/ 3774 h 5215"/>
                    <a:gd name="T4" fmla="*/ 5179 w 6102"/>
                    <a:gd name="T5" fmla="*/ 3880 h 5215"/>
                    <a:gd name="T6" fmla="*/ 5327 w 6102"/>
                    <a:gd name="T7" fmla="*/ 3841 h 5215"/>
                    <a:gd name="T8" fmla="*/ 5368 w 6102"/>
                    <a:gd name="T9" fmla="*/ 3693 h 5215"/>
                    <a:gd name="T10" fmla="*/ 5260 w 6102"/>
                    <a:gd name="T11" fmla="*/ 3585 h 5215"/>
                    <a:gd name="T12" fmla="*/ 4648 w 6102"/>
                    <a:gd name="T13" fmla="*/ 3602 h 5215"/>
                    <a:gd name="T14" fmla="*/ 4572 w 6102"/>
                    <a:gd name="T15" fmla="*/ 3734 h 5215"/>
                    <a:gd name="T16" fmla="*/ 4648 w 6102"/>
                    <a:gd name="T17" fmla="*/ 3865 h 5215"/>
                    <a:gd name="T18" fmla="*/ 4801 w 6102"/>
                    <a:gd name="T19" fmla="*/ 3865 h 5215"/>
                    <a:gd name="T20" fmla="*/ 4877 w 6102"/>
                    <a:gd name="T21" fmla="*/ 3734 h 5215"/>
                    <a:gd name="T22" fmla="*/ 4801 w 6102"/>
                    <a:gd name="T23" fmla="*/ 3602 h 5215"/>
                    <a:gd name="T24" fmla="*/ 790 w 6102"/>
                    <a:gd name="T25" fmla="*/ 0 h 5215"/>
                    <a:gd name="T26" fmla="*/ 759 w 6102"/>
                    <a:gd name="T27" fmla="*/ 228 h 5215"/>
                    <a:gd name="T28" fmla="*/ 785 w 6102"/>
                    <a:gd name="T29" fmla="*/ 379 h 5215"/>
                    <a:gd name="T30" fmla="*/ 602 w 6102"/>
                    <a:gd name="T31" fmla="*/ 487 h 5215"/>
                    <a:gd name="T32" fmla="*/ 528 w 6102"/>
                    <a:gd name="T33" fmla="*/ 689 h 5215"/>
                    <a:gd name="T34" fmla="*/ 524 w 6102"/>
                    <a:gd name="T35" fmla="*/ 989 h 5215"/>
                    <a:gd name="T36" fmla="*/ 537 w 6102"/>
                    <a:gd name="T37" fmla="*/ 1170 h 5215"/>
                    <a:gd name="T38" fmla="*/ 581 w 6102"/>
                    <a:gd name="T39" fmla="*/ 3271 h 5215"/>
                    <a:gd name="T40" fmla="*/ 652 w 6102"/>
                    <a:gd name="T41" fmla="*/ 3395 h 5215"/>
                    <a:gd name="T42" fmla="*/ 5418 w 6102"/>
                    <a:gd name="T43" fmla="*/ 3409 h 5215"/>
                    <a:gd name="T44" fmla="*/ 5516 w 6102"/>
                    <a:gd name="T45" fmla="*/ 3309 h 5215"/>
                    <a:gd name="T46" fmla="*/ 5564 w 6102"/>
                    <a:gd name="T47" fmla="*/ 1291 h 5215"/>
                    <a:gd name="T48" fmla="*/ 5549 w 6102"/>
                    <a:gd name="T49" fmla="*/ 1011 h 5215"/>
                    <a:gd name="T50" fmla="*/ 5518 w 6102"/>
                    <a:gd name="T51" fmla="*/ 787 h 5215"/>
                    <a:gd name="T52" fmla="*/ 5477 w 6102"/>
                    <a:gd name="T53" fmla="*/ 679 h 5215"/>
                    <a:gd name="T54" fmla="*/ 5342 w 6102"/>
                    <a:gd name="T55" fmla="*/ 648 h 5215"/>
                    <a:gd name="T56" fmla="*/ 5064 w 6102"/>
                    <a:gd name="T57" fmla="*/ 648 h 5215"/>
                    <a:gd name="T58" fmla="*/ 5162 w 6102"/>
                    <a:gd name="T59" fmla="*/ 548 h 5215"/>
                    <a:gd name="T60" fmla="*/ 5245 w 6102"/>
                    <a:gd name="T61" fmla="*/ 374 h 5215"/>
                    <a:gd name="T62" fmla="*/ 5194 w 6102"/>
                    <a:gd name="T63" fmla="*/ 159 h 5215"/>
                    <a:gd name="T64" fmla="*/ 5777 w 6102"/>
                    <a:gd name="T65" fmla="*/ 0 h 5215"/>
                    <a:gd name="T66" fmla="*/ 5986 w 6102"/>
                    <a:gd name="T67" fmla="*/ 76 h 5215"/>
                    <a:gd name="T68" fmla="*/ 6097 w 6102"/>
                    <a:gd name="T69" fmla="*/ 266 h 5215"/>
                    <a:gd name="T70" fmla="*/ 6082 w 6102"/>
                    <a:gd name="T71" fmla="*/ 3884 h 5215"/>
                    <a:gd name="T72" fmla="*/ 5941 w 6102"/>
                    <a:gd name="T73" fmla="*/ 4052 h 5215"/>
                    <a:gd name="T74" fmla="*/ 3619 w 6102"/>
                    <a:gd name="T75" fmla="*/ 4097 h 5215"/>
                    <a:gd name="T76" fmla="*/ 4135 w 6102"/>
                    <a:gd name="T77" fmla="*/ 4817 h 5215"/>
                    <a:gd name="T78" fmla="*/ 4248 w 6102"/>
                    <a:gd name="T79" fmla="*/ 4958 h 5215"/>
                    <a:gd name="T80" fmla="*/ 4207 w 6102"/>
                    <a:gd name="T81" fmla="*/ 5138 h 5215"/>
                    <a:gd name="T82" fmla="*/ 4042 w 6102"/>
                    <a:gd name="T83" fmla="*/ 5215 h 5215"/>
                    <a:gd name="T84" fmla="*/ 1929 w 6102"/>
                    <a:gd name="T85" fmla="*/ 5169 h 5215"/>
                    <a:gd name="T86" fmla="*/ 1849 w 6102"/>
                    <a:gd name="T87" fmla="*/ 5006 h 5215"/>
                    <a:gd name="T88" fmla="*/ 1929 w 6102"/>
                    <a:gd name="T89" fmla="*/ 4843 h 5215"/>
                    <a:gd name="T90" fmla="*/ 2193 w 6102"/>
                    <a:gd name="T91" fmla="*/ 4797 h 5215"/>
                    <a:gd name="T92" fmla="*/ 213 w 6102"/>
                    <a:gd name="T93" fmla="*/ 4076 h 5215"/>
                    <a:gd name="T94" fmla="*/ 44 w 6102"/>
                    <a:gd name="T95" fmla="*/ 3936 h 5215"/>
                    <a:gd name="T96" fmla="*/ 0 w 6102"/>
                    <a:gd name="T97" fmla="*/ 2374 h 5215"/>
                    <a:gd name="T98" fmla="*/ 44 w 6102"/>
                    <a:gd name="T99" fmla="*/ 161 h 5215"/>
                    <a:gd name="T100" fmla="*/ 213 w 6102"/>
                    <a:gd name="T101" fmla="*/ 20 h 5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102" h="5215">
                      <a:moveTo>
                        <a:pt x="5220" y="3580"/>
                      </a:moveTo>
                      <a:lnTo>
                        <a:pt x="5179" y="3585"/>
                      </a:lnTo>
                      <a:lnTo>
                        <a:pt x="5142" y="3602"/>
                      </a:lnTo>
                      <a:lnTo>
                        <a:pt x="5112" y="3624"/>
                      </a:lnTo>
                      <a:lnTo>
                        <a:pt x="5088" y="3656"/>
                      </a:lnTo>
                      <a:lnTo>
                        <a:pt x="5073" y="3693"/>
                      </a:lnTo>
                      <a:lnTo>
                        <a:pt x="5068" y="3734"/>
                      </a:lnTo>
                      <a:lnTo>
                        <a:pt x="5073" y="3774"/>
                      </a:lnTo>
                      <a:lnTo>
                        <a:pt x="5088" y="3810"/>
                      </a:lnTo>
                      <a:lnTo>
                        <a:pt x="5112" y="3841"/>
                      </a:lnTo>
                      <a:lnTo>
                        <a:pt x="5142" y="3865"/>
                      </a:lnTo>
                      <a:lnTo>
                        <a:pt x="5179" y="3880"/>
                      </a:lnTo>
                      <a:lnTo>
                        <a:pt x="5220" y="3885"/>
                      </a:lnTo>
                      <a:lnTo>
                        <a:pt x="5260" y="3880"/>
                      </a:lnTo>
                      <a:lnTo>
                        <a:pt x="5297" y="3865"/>
                      </a:lnTo>
                      <a:lnTo>
                        <a:pt x="5327" y="3841"/>
                      </a:lnTo>
                      <a:lnTo>
                        <a:pt x="5351" y="3810"/>
                      </a:lnTo>
                      <a:lnTo>
                        <a:pt x="5368" y="3774"/>
                      </a:lnTo>
                      <a:lnTo>
                        <a:pt x="5371" y="3734"/>
                      </a:lnTo>
                      <a:lnTo>
                        <a:pt x="5368" y="3693"/>
                      </a:lnTo>
                      <a:lnTo>
                        <a:pt x="5351" y="3656"/>
                      </a:lnTo>
                      <a:lnTo>
                        <a:pt x="5327" y="3624"/>
                      </a:lnTo>
                      <a:lnTo>
                        <a:pt x="5297" y="3602"/>
                      </a:lnTo>
                      <a:lnTo>
                        <a:pt x="5260" y="3585"/>
                      </a:lnTo>
                      <a:lnTo>
                        <a:pt x="5220" y="3580"/>
                      </a:lnTo>
                      <a:close/>
                      <a:moveTo>
                        <a:pt x="4724" y="3580"/>
                      </a:moveTo>
                      <a:lnTo>
                        <a:pt x="4683" y="3585"/>
                      </a:lnTo>
                      <a:lnTo>
                        <a:pt x="4648" y="3602"/>
                      </a:lnTo>
                      <a:lnTo>
                        <a:pt x="4616" y="3624"/>
                      </a:lnTo>
                      <a:lnTo>
                        <a:pt x="4592" y="3656"/>
                      </a:lnTo>
                      <a:lnTo>
                        <a:pt x="4577" y="3693"/>
                      </a:lnTo>
                      <a:lnTo>
                        <a:pt x="4572" y="3734"/>
                      </a:lnTo>
                      <a:lnTo>
                        <a:pt x="4577" y="3774"/>
                      </a:lnTo>
                      <a:lnTo>
                        <a:pt x="4592" y="3810"/>
                      </a:lnTo>
                      <a:lnTo>
                        <a:pt x="4616" y="3841"/>
                      </a:lnTo>
                      <a:lnTo>
                        <a:pt x="4648" y="3865"/>
                      </a:lnTo>
                      <a:lnTo>
                        <a:pt x="4683" y="3880"/>
                      </a:lnTo>
                      <a:lnTo>
                        <a:pt x="4724" y="3885"/>
                      </a:lnTo>
                      <a:lnTo>
                        <a:pt x="4764" y="3880"/>
                      </a:lnTo>
                      <a:lnTo>
                        <a:pt x="4801" y="3865"/>
                      </a:lnTo>
                      <a:lnTo>
                        <a:pt x="4831" y="3841"/>
                      </a:lnTo>
                      <a:lnTo>
                        <a:pt x="4855" y="3810"/>
                      </a:lnTo>
                      <a:lnTo>
                        <a:pt x="4872" y="3774"/>
                      </a:lnTo>
                      <a:lnTo>
                        <a:pt x="4877" y="3734"/>
                      </a:lnTo>
                      <a:lnTo>
                        <a:pt x="4872" y="3693"/>
                      </a:lnTo>
                      <a:lnTo>
                        <a:pt x="4855" y="3656"/>
                      </a:lnTo>
                      <a:lnTo>
                        <a:pt x="4831" y="3624"/>
                      </a:lnTo>
                      <a:lnTo>
                        <a:pt x="4801" y="3602"/>
                      </a:lnTo>
                      <a:lnTo>
                        <a:pt x="4764" y="3585"/>
                      </a:lnTo>
                      <a:lnTo>
                        <a:pt x="4724" y="3580"/>
                      </a:lnTo>
                      <a:close/>
                      <a:moveTo>
                        <a:pt x="326" y="0"/>
                      </a:moveTo>
                      <a:lnTo>
                        <a:pt x="790" y="0"/>
                      </a:lnTo>
                      <a:lnTo>
                        <a:pt x="766" y="55"/>
                      </a:lnTo>
                      <a:lnTo>
                        <a:pt x="753" y="115"/>
                      </a:lnTo>
                      <a:lnTo>
                        <a:pt x="751" y="172"/>
                      </a:lnTo>
                      <a:lnTo>
                        <a:pt x="759" y="228"/>
                      </a:lnTo>
                      <a:lnTo>
                        <a:pt x="777" y="281"/>
                      </a:lnTo>
                      <a:lnTo>
                        <a:pt x="805" y="329"/>
                      </a:lnTo>
                      <a:lnTo>
                        <a:pt x="842" y="374"/>
                      </a:lnTo>
                      <a:lnTo>
                        <a:pt x="785" y="379"/>
                      </a:lnTo>
                      <a:lnTo>
                        <a:pt x="731" y="394"/>
                      </a:lnTo>
                      <a:lnTo>
                        <a:pt x="683" y="418"/>
                      </a:lnTo>
                      <a:lnTo>
                        <a:pt x="639" y="448"/>
                      </a:lnTo>
                      <a:lnTo>
                        <a:pt x="602" y="487"/>
                      </a:lnTo>
                      <a:lnTo>
                        <a:pt x="570" y="531"/>
                      </a:lnTo>
                      <a:lnTo>
                        <a:pt x="546" y="579"/>
                      </a:lnTo>
                      <a:lnTo>
                        <a:pt x="531" y="633"/>
                      </a:lnTo>
                      <a:lnTo>
                        <a:pt x="528" y="689"/>
                      </a:lnTo>
                      <a:lnTo>
                        <a:pt x="526" y="779"/>
                      </a:lnTo>
                      <a:lnTo>
                        <a:pt x="526" y="859"/>
                      </a:lnTo>
                      <a:lnTo>
                        <a:pt x="524" y="928"/>
                      </a:lnTo>
                      <a:lnTo>
                        <a:pt x="524" y="989"/>
                      </a:lnTo>
                      <a:lnTo>
                        <a:pt x="524" y="1042"/>
                      </a:lnTo>
                      <a:lnTo>
                        <a:pt x="526" y="1091"/>
                      </a:lnTo>
                      <a:lnTo>
                        <a:pt x="529" y="1133"/>
                      </a:lnTo>
                      <a:lnTo>
                        <a:pt x="537" y="1170"/>
                      </a:lnTo>
                      <a:lnTo>
                        <a:pt x="548" y="1205"/>
                      </a:lnTo>
                      <a:lnTo>
                        <a:pt x="561" y="1239"/>
                      </a:lnTo>
                      <a:lnTo>
                        <a:pt x="581" y="1270"/>
                      </a:lnTo>
                      <a:lnTo>
                        <a:pt x="581" y="3271"/>
                      </a:lnTo>
                      <a:lnTo>
                        <a:pt x="587" y="3309"/>
                      </a:lnTo>
                      <a:lnTo>
                        <a:pt x="600" y="3343"/>
                      </a:lnTo>
                      <a:lnTo>
                        <a:pt x="622" y="3372"/>
                      </a:lnTo>
                      <a:lnTo>
                        <a:pt x="652" y="3395"/>
                      </a:lnTo>
                      <a:lnTo>
                        <a:pt x="685" y="3409"/>
                      </a:lnTo>
                      <a:lnTo>
                        <a:pt x="724" y="3413"/>
                      </a:lnTo>
                      <a:lnTo>
                        <a:pt x="5379" y="3413"/>
                      </a:lnTo>
                      <a:lnTo>
                        <a:pt x="5418" y="3409"/>
                      </a:lnTo>
                      <a:lnTo>
                        <a:pt x="5451" y="3395"/>
                      </a:lnTo>
                      <a:lnTo>
                        <a:pt x="5481" y="3372"/>
                      </a:lnTo>
                      <a:lnTo>
                        <a:pt x="5503" y="3343"/>
                      </a:lnTo>
                      <a:lnTo>
                        <a:pt x="5516" y="3309"/>
                      </a:lnTo>
                      <a:lnTo>
                        <a:pt x="5521" y="3271"/>
                      </a:lnTo>
                      <a:lnTo>
                        <a:pt x="5521" y="1426"/>
                      </a:lnTo>
                      <a:lnTo>
                        <a:pt x="5547" y="1359"/>
                      </a:lnTo>
                      <a:lnTo>
                        <a:pt x="5564" y="1291"/>
                      </a:lnTo>
                      <a:lnTo>
                        <a:pt x="5573" y="1222"/>
                      </a:lnTo>
                      <a:lnTo>
                        <a:pt x="5575" y="1152"/>
                      </a:lnTo>
                      <a:lnTo>
                        <a:pt x="5566" y="1081"/>
                      </a:lnTo>
                      <a:lnTo>
                        <a:pt x="5549" y="1011"/>
                      </a:lnTo>
                      <a:lnTo>
                        <a:pt x="5521" y="944"/>
                      </a:lnTo>
                      <a:lnTo>
                        <a:pt x="5521" y="883"/>
                      </a:lnTo>
                      <a:lnTo>
                        <a:pt x="5521" y="831"/>
                      </a:lnTo>
                      <a:lnTo>
                        <a:pt x="5518" y="787"/>
                      </a:lnTo>
                      <a:lnTo>
                        <a:pt x="5514" y="752"/>
                      </a:lnTo>
                      <a:lnTo>
                        <a:pt x="5505" y="722"/>
                      </a:lnTo>
                      <a:lnTo>
                        <a:pt x="5493" y="698"/>
                      </a:lnTo>
                      <a:lnTo>
                        <a:pt x="5477" y="679"/>
                      </a:lnTo>
                      <a:lnTo>
                        <a:pt x="5453" y="666"/>
                      </a:lnTo>
                      <a:lnTo>
                        <a:pt x="5423" y="657"/>
                      </a:lnTo>
                      <a:lnTo>
                        <a:pt x="5388" y="652"/>
                      </a:lnTo>
                      <a:lnTo>
                        <a:pt x="5342" y="648"/>
                      </a:lnTo>
                      <a:lnTo>
                        <a:pt x="5288" y="646"/>
                      </a:lnTo>
                      <a:lnTo>
                        <a:pt x="5225" y="646"/>
                      </a:lnTo>
                      <a:lnTo>
                        <a:pt x="5149" y="648"/>
                      </a:lnTo>
                      <a:lnTo>
                        <a:pt x="5064" y="648"/>
                      </a:lnTo>
                      <a:lnTo>
                        <a:pt x="4966" y="648"/>
                      </a:lnTo>
                      <a:lnTo>
                        <a:pt x="5073" y="604"/>
                      </a:lnTo>
                      <a:lnTo>
                        <a:pt x="5121" y="579"/>
                      </a:lnTo>
                      <a:lnTo>
                        <a:pt x="5162" y="548"/>
                      </a:lnTo>
                      <a:lnTo>
                        <a:pt x="5196" y="511"/>
                      </a:lnTo>
                      <a:lnTo>
                        <a:pt x="5220" y="470"/>
                      </a:lnTo>
                      <a:lnTo>
                        <a:pt x="5238" y="424"/>
                      </a:lnTo>
                      <a:lnTo>
                        <a:pt x="5245" y="374"/>
                      </a:lnTo>
                      <a:lnTo>
                        <a:pt x="5247" y="322"/>
                      </a:lnTo>
                      <a:lnTo>
                        <a:pt x="5238" y="268"/>
                      </a:lnTo>
                      <a:lnTo>
                        <a:pt x="5220" y="215"/>
                      </a:lnTo>
                      <a:lnTo>
                        <a:pt x="5194" y="159"/>
                      </a:lnTo>
                      <a:lnTo>
                        <a:pt x="5157" y="103"/>
                      </a:lnTo>
                      <a:lnTo>
                        <a:pt x="5109" y="50"/>
                      </a:lnTo>
                      <a:lnTo>
                        <a:pt x="5051" y="0"/>
                      </a:lnTo>
                      <a:lnTo>
                        <a:pt x="5777" y="0"/>
                      </a:lnTo>
                      <a:lnTo>
                        <a:pt x="5836" y="3"/>
                      </a:lnTo>
                      <a:lnTo>
                        <a:pt x="5890" y="20"/>
                      </a:lnTo>
                      <a:lnTo>
                        <a:pt x="5941" y="44"/>
                      </a:lnTo>
                      <a:lnTo>
                        <a:pt x="5986" y="76"/>
                      </a:lnTo>
                      <a:lnTo>
                        <a:pt x="6027" y="115"/>
                      </a:lnTo>
                      <a:lnTo>
                        <a:pt x="6058" y="161"/>
                      </a:lnTo>
                      <a:lnTo>
                        <a:pt x="6082" y="211"/>
                      </a:lnTo>
                      <a:lnTo>
                        <a:pt x="6097" y="266"/>
                      </a:lnTo>
                      <a:lnTo>
                        <a:pt x="6102" y="324"/>
                      </a:lnTo>
                      <a:lnTo>
                        <a:pt x="6102" y="3771"/>
                      </a:lnTo>
                      <a:lnTo>
                        <a:pt x="6097" y="3830"/>
                      </a:lnTo>
                      <a:lnTo>
                        <a:pt x="6082" y="3884"/>
                      </a:lnTo>
                      <a:lnTo>
                        <a:pt x="6058" y="3936"/>
                      </a:lnTo>
                      <a:lnTo>
                        <a:pt x="6027" y="3980"/>
                      </a:lnTo>
                      <a:lnTo>
                        <a:pt x="5986" y="4021"/>
                      </a:lnTo>
                      <a:lnTo>
                        <a:pt x="5941" y="4052"/>
                      </a:lnTo>
                      <a:lnTo>
                        <a:pt x="5890" y="4076"/>
                      </a:lnTo>
                      <a:lnTo>
                        <a:pt x="5836" y="4091"/>
                      </a:lnTo>
                      <a:lnTo>
                        <a:pt x="5777" y="4097"/>
                      </a:lnTo>
                      <a:lnTo>
                        <a:pt x="3619" y="4097"/>
                      </a:lnTo>
                      <a:lnTo>
                        <a:pt x="3909" y="4797"/>
                      </a:lnTo>
                      <a:lnTo>
                        <a:pt x="4042" y="4797"/>
                      </a:lnTo>
                      <a:lnTo>
                        <a:pt x="4091" y="4802"/>
                      </a:lnTo>
                      <a:lnTo>
                        <a:pt x="4135" y="4817"/>
                      </a:lnTo>
                      <a:lnTo>
                        <a:pt x="4174" y="4843"/>
                      </a:lnTo>
                      <a:lnTo>
                        <a:pt x="4207" y="4875"/>
                      </a:lnTo>
                      <a:lnTo>
                        <a:pt x="4231" y="4913"/>
                      </a:lnTo>
                      <a:lnTo>
                        <a:pt x="4248" y="4958"/>
                      </a:lnTo>
                      <a:lnTo>
                        <a:pt x="4253" y="5006"/>
                      </a:lnTo>
                      <a:lnTo>
                        <a:pt x="4248" y="5054"/>
                      </a:lnTo>
                      <a:lnTo>
                        <a:pt x="4231" y="5099"/>
                      </a:lnTo>
                      <a:lnTo>
                        <a:pt x="4207" y="5138"/>
                      </a:lnTo>
                      <a:lnTo>
                        <a:pt x="4174" y="5169"/>
                      </a:lnTo>
                      <a:lnTo>
                        <a:pt x="4135" y="5195"/>
                      </a:lnTo>
                      <a:lnTo>
                        <a:pt x="4091" y="5210"/>
                      </a:lnTo>
                      <a:lnTo>
                        <a:pt x="4042" y="5215"/>
                      </a:lnTo>
                      <a:lnTo>
                        <a:pt x="2060" y="5215"/>
                      </a:lnTo>
                      <a:lnTo>
                        <a:pt x="2012" y="5210"/>
                      </a:lnTo>
                      <a:lnTo>
                        <a:pt x="1968" y="5195"/>
                      </a:lnTo>
                      <a:lnTo>
                        <a:pt x="1929" y="5169"/>
                      </a:lnTo>
                      <a:lnTo>
                        <a:pt x="1895" y="5138"/>
                      </a:lnTo>
                      <a:lnTo>
                        <a:pt x="1871" y="5099"/>
                      </a:lnTo>
                      <a:lnTo>
                        <a:pt x="1855" y="5054"/>
                      </a:lnTo>
                      <a:lnTo>
                        <a:pt x="1849" y="5006"/>
                      </a:lnTo>
                      <a:lnTo>
                        <a:pt x="1855" y="4958"/>
                      </a:lnTo>
                      <a:lnTo>
                        <a:pt x="1871" y="4913"/>
                      </a:lnTo>
                      <a:lnTo>
                        <a:pt x="1895" y="4875"/>
                      </a:lnTo>
                      <a:lnTo>
                        <a:pt x="1929" y="4843"/>
                      </a:lnTo>
                      <a:lnTo>
                        <a:pt x="1968" y="4817"/>
                      </a:lnTo>
                      <a:lnTo>
                        <a:pt x="2012" y="4802"/>
                      </a:lnTo>
                      <a:lnTo>
                        <a:pt x="2060" y="4797"/>
                      </a:lnTo>
                      <a:lnTo>
                        <a:pt x="2193" y="4797"/>
                      </a:lnTo>
                      <a:lnTo>
                        <a:pt x="2484" y="4097"/>
                      </a:lnTo>
                      <a:lnTo>
                        <a:pt x="326" y="4097"/>
                      </a:lnTo>
                      <a:lnTo>
                        <a:pt x="267" y="4091"/>
                      </a:lnTo>
                      <a:lnTo>
                        <a:pt x="213" y="4076"/>
                      </a:lnTo>
                      <a:lnTo>
                        <a:pt x="161" y="4052"/>
                      </a:lnTo>
                      <a:lnTo>
                        <a:pt x="117" y="4021"/>
                      </a:lnTo>
                      <a:lnTo>
                        <a:pt x="76" y="3980"/>
                      </a:lnTo>
                      <a:lnTo>
                        <a:pt x="44" y="3936"/>
                      </a:lnTo>
                      <a:lnTo>
                        <a:pt x="20" y="3884"/>
                      </a:lnTo>
                      <a:lnTo>
                        <a:pt x="6" y="3830"/>
                      </a:lnTo>
                      <a:lnTo>
                        <a:pt x="0" y="3771"/>
                      </a:lnTo>
                      <a:lnTo>
                        <a:pt x="0" y="2374"/>
                      </a:lnTo>
                      <a:lnTo>
                        <a:pt x="0" y="324"/>
                      </a:lnTo>
                      <a:lnTo>
                        <a:pt x="6" y="266"/>
                      </a:lnTo>
                      <a:lnTo>
                        <a:pt x="20" y="211"/>
                      </a:lnTo>
                      <a:lnTo>
                        <a:pt x="44" y="161"/>
                      </a:lnTo>
                      <a:lnTo>
                        <a:pt x="76" y="115"/>
                      </a:lnTo>
                      <a:lnTo>
                        <a:pt x="117" y="76"/>
                      </a:lnTo>
                      <a:lnTo>
                        <a:pt x="161" y="44"/>
                      </a:lnTo>
                      <a:lnTo>
                        <a:pt x="213" y="20"/>
                      </a:lnTo>
                      <a:lnTo>
                        <a:pt x="267" y="3"/>
                      </a:lnTo>
                      <a:lnTo>
                        <a:pt x="32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15"/>
                <p:cNvSpPr>
                  <a:spLocks/>
                </p:cNvSpPr>
                <p:nvPr/>
              </p:nvSpPr>
              <p:spPr bwMode="auto">
                <a:xfrm>
                  <a:off x="-713" y="719"/>
                  <a:ext cx="1363" cy="1142"/>
                </a:xfrm>
                <a:custGeom>
                  <a:avLst/>
                  <a:gdLst>
                    <a:gd name="T0" fmla="*/ 1474 w 2727"/>
                    <a:gd name="T1" fmla="*/ 3 h 2283"/>
                    <a:gd name="T2" fmla="*/ 1642 w 2727"/>
                    <a:gd name="T3" fmla="*/ 31 h 2283"/>
                    <a:gd name="T4" fmla="*/ 1679 w 2727"/>
                    <a:gd name="T5" fmla="*/ 133 h 2283"/>
                    <a:gd name="T6" fmla="*/ 1681 w 2727"/>
                    <a:gd name="T7" fmla="*/ 274 h 2283"/>
                    <a:gd name="T8" fmla="*/ 1864 w 2727"/>
                    <a:gd name="T9" fmla="*/ 422 h 2283"/>
                    <a:gd name="T10" fmla="*/ 2003 w 2727"/>
                    <a:gd name="T11" fmla="*/ 283 h 2283"/>
                    <a:gd name="T12" fmla="*/ 2092 w 2727"/>
                    <a:gd name="T13" fmla="*/ 226 h 2283"/>
                    <a:gd name="T14" fmla="*/ 2181 w 2727"/>
                    <a:gd name="T15" fmla="*/ 257 h 2283"/>
                    <a:gd name="T16" fmla="*/ 2314 w 2727"/>
                    <a:gd name="T17" fmla="*/ 385 h 2283"/>
                    <a:gd name="T18" fmla="*/ 2494 w 2727"/>
                    <a:gd name="T19" fmla="*/ 574 h 2283"/>
                    <a:gd name="T20" fmla="*/ 2479 w 2727"/>
                    <a:gd name="T21" fmla="*/ 690 h 2283"/>
                    <a:gd name="T22" fmla="*/ 2370 w 2727"/>
                    <a:gd name="T23" fmla="*/ 807 h 2283"/>
                    <a:gd name="T24" fmla="*/ 2386 w 2727"/>
                    <a:gd name="T25" fmla="*/ 1052 h 2283"/>
                    <a:gd name="T26" fmla="*/ 2601 w 2727"/>
                    <a:gd name="T27" fmla="*/ 1052 h 2283"/>
                    <a:gd name="T28" fmla="*/ 2701 w 2727"/>
                    <a:gd name="T29" fmla="*/ 1092 h 2283"/>
                    <a:gd name="T30" fmla="*/ 2727 w 2727"/>
                    <a:gd name="T31" fmla="*/ 1235 h 2283"/>
                    <a:gd name="T32" fmla="*/ 2075 w 2727"/>
                    <a:gd name="T33" fmla="*/ 1244 h 2283"/>
                    <a:gd name="T34" fmla="*/ 1944 w 2727"/>
                    <a:gd name="T35" fmla="*/ 939 h 2283"/>
                    <a:gd name="T36" fmla="*/ 1696 w 2727"/>
                    <a:gd name="T37" fmla="*/ 726 h 2283"/>
                    <a:gd name="T38" fmla="*/ 1365 w 2727"/>
                    <a:gd name="T39" fmla="*/ 646 h 2283"/>
                    <a:gd name="T40" fmla="*/ 1028 w 2727"/>
                    <a:gd name="T41" fmla="*/ 731 h 2283"/>
                    <a:gd name="T42" fmla="*/ 774 w 2727"/>
                    <a:gd name="T43" fmla="*/ 955 h 2283"/>
                    <a:gd name="T44" fmla="*/ 652 w 2727"/>
                    <a:gd name="T45" fmla="*/ 1276 h 2283"/>
                    <a:gd name="T46" fmla="*/ 687 w 2727"/>
                    <a:gd name="T47" fmla="*/ 1605 h 2283"/>
                    <a:gd name="T48" fmla="*/ 850 w 2727"/>
                    <a:gd name="T49" fmla="*/ 1868 h 2283"/>
                    <a:gd name="T50" fmla="*/ 817 w 2727"/>
                    <a:gd name="T51" fmla="*/ 2030 h 2283"/>
                    <a:gd name="T52" fmla="*/ 593 w 2727"/>
                    <a:gd name="T53" fmla="*/ 2122 h 2283"/>
                    <a:gd name="T54" fmla="*/ 445 w 2727"/>
                    <a:gd name="T55" fmla="*/ 2204 h 2283"/>
                    <a:gd name="T56" fmla="*/ 315 w 2727"/>
                    <a:gd name="T57" fmla="*/ 2242 h 2283"/>
                    <a:gd name="T58" fmla="*/ 226 w 2727"/>
                    <a:gd name="T59" fmla="*/ 2130 h 2283"/>
                    <a:gd name="T60" fmla="*/ 248 w 2727"/>
                    <a:gd name="T61" fmla="*/ 2042 h 2283"/>
                    <a:gd name="T62" fmla="*/ 374 w 2727"/>
                    <a:gd name="T63" fmla="*/ 1913 h 2283"/>
                    <a:gd name="T64" fmla="*/ 278 w 2727"/>
                    <a:gd name="T65" fmla="*/ 1681 h 2283"/>
                    <a:gd name="T66" fmla="*/ 99 w 2727"/>
                    <a:gd name="T67" fmla="*/ 1676 h 2283"/>
                    <a:gd name="T68" fmla="*/ 19 w 2727"/>
                    <a:gd name="T69" fmla="*/ 1622 h 2283"/>
                    <a:gd name="T70" fmla="*/ 0 w 2727"/>
                    <a:gd name="T71" fmla="*/ 1470 h 2283"/>
                    <a:gd name="T72" fmla="*/ 4 w 2727"/>
                    <a:gd name="T73" fmla="*/ 1163 h 2283"/>
                    <a:gd name="T74" fmla="*/ 50 w 2727"/>
                    <a:gd name="T75" fmla="*/ 1074 h 2283"/>
                    <a:gd name="T76" fmla="*/ 167 w 2727"/>
                    <a:gd name="T77" fmla="*/ 1048 h 2283"/>
                    <a:gd name="T78" fmla="*/ 310 w 2727"/>
                    <a:gd name="T79" fmla="*/ 1052 h 2283"/>
                    <a:gd name="T80" fmla="*/ 380 w 2727"/>
                    <a:gd name="T81" fmla="*/ 824 h 2283"/>
                    <a:gd name="T82" fmla="*/ 261 w 2727"/>
                    <a:gd name="T83" fmla="*/ 702 h 2283"/>
                    <a:gd name="T84" fmla="*/ 226 w 2727"/>
                    <a:gd name="T85" fmla="*/ 616 h 2283"/>
                    <a:gd name="T86" fmla="*/ 282 w 2727"/>
                    <a:gd name="T87" fmla="*/ 522 h 2283"/>
                    <a:gd name="T88" fmla="*/ 432 w 2727"/>
                    <a:gd name="T89" fmla="*/ 370 h 2283"/>
                    <a:gd name="T90" fmla="*/ 602 w 2727"/>
                    <a:gd name="T91" fmla="*/ 227 h 2283"/>
                    <a:gd name="T92" fmla="*/ 719 w 2727"/>
                    <a:gd name="T93" fmla="*/ 274 h 2283"/>
                    <a:gd name="T94" fmla="*/ 837 w 2727"/>
                    <a:gd name="T95" fmla="*/ 392 h 2283"/>
                    <a:gd name="T96" fmla="*/ 1052 w 2727"/>
                    <a:gd name="T97" fmla="*/ 279 h 2283"/>
                    <a:gd name="T98" fmla="*/ 1055 w 2727"/>
                    <a:gd name="T99" fmla="*/ 98 h 2283"/>
                    <a:gd name="T100" fmla="*/ 1109 w 2727"/>
                    <a:gd name="T101" fmla="*/ 18 h 2283"/>
                    <a:gd name="T102" fmla="*/ 1263 w 2727"/>
                    <a:gd name="T103" fmla="*/ 0 h 2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727" h="2283">
                      <a:moveTo>
                        <a:pt x="1263" y="0"/>
                      </a:moveTo>
                      <a:lnTo>
                        <a:pt x="1322" y="1"/>
                      </a:lnTo>
                      <a:lnTo>
                        <a:pt x="1392" y="1"/>
                      </a:lnTo>
                      <a:lnTo>
                        <a:pt x="1474" y="3"/>
                      </a:lnTo>
                      <a:lnTo>
                        <a:pt x="1568" y="3"/>
                      </a:lnTo>
                      <a:lnTo>
                        <a:pt x="1598" y="7"/>
                      </a:lnTo>
                      <a:lnTo>
                        <a:pt x="1624" y="16"/>
                      </a:lnTo>
                      <a:lnTo>
                        <a:pt x="1642" y="31"/>
                      </a:lnTo>
                      <a:lnTo>
                        <a:pt x="1657" y="51"/>
                      </a:lnTo>
                      <a:lnTo>
                        <a:pt x="1668" y="75"/>
                      </a:lnTo>
                      <a:lnTo>
                        <a:pt x="1675" y="103"/>
                      </a:lnTo>
                      <a:lnTo>
                        <a:pt x="1679" y="133"/>
                      </a:lnTo>
                      <a:lnTo>
                        <a:pt x="1683" y="166"/>
                      </a:lnTo>
                      <a:lnTo>
                        <a:pt x="1683" y="201"/>
                      </a:lnTo>
                      <a:lnTo>
                        <a:pt x="1681" y="237"/>
                      </a:lnTo>
                      <a:lnTo>
                        <a:pt x="1681" y="274"/>
                      </a:lnTo>
                      <a:lnTo>
                        <a:pt x="1679" y="309"/>
                      </a:lnTo>
                      <a:lnTo>
                        <a:pt x="1679" y="344"/>
                      </a:lnTo>
                      <a:lnTo>
                        <a:pt x="1774" y="379"/>
                      </a:lnTo>
                      <a:lnTo>
                        <a:pt x="1864" y="422"/>
                      </a:lnTo>
                      <a:lnTo>
                        <a:pt x="1907" y="379"/>
                      </a:lnTo>
                      <a:lnTo>
                        <a:pt x="1942" y="342"/>
                      </a:lnTo>
                      <a:lnTo>
                        <a:pt x="1975" y="311"/>
                      </a:lnTo>
                      <a:lnTo>
                        <a:pt x="2003" y="283"/>
                      </a:lnTo>
                      <a:lnTo>
                        <a:pt x="2027" y="261"/>
                      </a:lnTo>
                      <a:lnTo>
                        <a:pt x="2051" y="244"/>
                      </a:lnTo>
                      <a:lnTo>
                        <a:pt x="2072" y="231"/>
                      </a:lnTo>
                      <a:lnTo>
                        <a:pt x="2092" y="226"/>
                      </a:lnTo>
                      <a:lnTo>
                        <a:pt x="2112" y="226"/>
                      </a:lnTo>
                      <a:lnTo>
                        <a:pt x="2133" y="229"/>
                      </a:lnTo>
                      <a:lnTo>
                        <a:pt x="2155" y="240"/>
                      </a:lnTo>
                      <a:lnTo>
                        <a:pt x="2181" y="257"/>
                      </a:lnTo>
                      <a:lnTo>
                        <a:pt x="2207" y="279"/>
                      </a:lnTo>
                      <a:lnTo>
                        <a:pt x="2238" y="309"/>
                      </a:lnTo>
                      <a:lnTo>
                        <a:pt x="2273" y="344"/>
                      </a:lnTo>
                      <a:lnTo>
                        <a:pt x="2314" y="385"/>
                      </a:lnTo>
                      <a:lnTo>
                        <a:pt x="2358" y="431"/>
                      </a:lnTo>
                      <a:lnTo>
                        <a:pt x="2412" y="485"/>
                      </a:lnTo>
                      <a:lnTo>
                        <a:pt x="2471" y="546"/>
                      </a:lnTo>
                      <a:lnTo>
                        <a:pt x="2494" y="574"/>
                      </a:lnTo>
                      <a:lnTo>
                        <a:pt x="2503" y="603"/>
                      </a:lnTo>
                      <a:lnTo>
                        <a:pt x="2503" y="631"/>
                      </a:lnTo>
                      <a:lnTo>
                        <a:pt x="2495" y="661"/>
                      </a:lnTo>
                      <a:lnTo>
                        <a:pt x="2479" y="690"/>
                      </a:lnTo>
                      <a:lnTo>
                        <a:pt x="2457" y="720"/>
                      </a:lnTo>
                      <a:lnTo>
                        <a:pt x="2431" y="750"/>
                      </a:lnTo>
                      <a:lnTo>
                        <a:pt x="2401" y="777"/>
                      </a:lnTo>
                      <a:lnTo>
                        <a:pt x="2370" y="807"/>
                      </a:lnTo>
                      <a:lnTo>
                        <a:pt x="2338" y="837"/>
                      </a:lnTo>
                      <a:lnTo>
                        <a:pt x="2308" y="866"/>
                      </a:lnTo>
                      <a:lnTo>
                        <a:pt x="2351" y="957"/>
                      </a:lnTo>
                      <a:lnTo>
                        <a:pt x="2386" y="1052"/>
                      </a:lnTo>
                      <a:lnTo>
                        <a:pt x="2453" y="1052"/>
                      </a:lnTo>
                      <a:lnTo>
                        <a:pt x="2510" y="1050"/>
                      </a:lnTo>
                      <a:lnTo>
                        <a:pt x="2558" y="1050"/>
                      </a:lnTo>
                      <a:lnTo>
                        <a:pt x="2601" y="1052"/>
                      </a:lnTo>
                      <a:lnTo>
                        <a:pt x="2634" y="1055"/>
                      </a:lnTo>
                      <a:lnTo>
                        <a:pt x="2664" y="1063"/>
                      </a:lnTo>
                      <a:lnTo>
                        <a:pt x="2684" y="1076"/>
                      </a:lnTo>
                      <a:lnTo>
                        <a:pt x="2701" y="1092"/>
                      </a:lnTo>
                      <a:lnTo>
                        <a:pt x="2714" y="1116"/>
                      </a:lnTo>
                      <a:lnTo>
                        <a:pt x="2721" y="1148"/>
                      </a:lnTo>
                      <a:lnTo>
                        <a:pt x="2725" y="1187"/>
                      </a:lnTo>
                      <a:lnTo>
                        <a:pt x="2727" y="1235"/>
                      </a:lnTo>
                      <a:lnTo>
                        <a:pt x="2070" y="1509"/>
                      </a:lnTo>
                      <a:lnTo>
                        <a:pt x="2083" y="1418"/>
                      </a:lnTo>
                      <a:lnTo>
                        <a:pt x="2085" y="1329"/>
                      </a:lnTo>
                      <a:lnTo>
                        <a:pt x="2075" y="1244"/>
                      </a:lnTo>
                      <a:lnTo>
                        <a:pt x="2055" y="1163"/>
                      </a:lnTo>
                      <a:lnTo>
                        <a:pt x="2027" y="1083"/>
                      </a:lnTo>
                      <a:lnTo>
                        <a:pt x="1990" y="1009"/>
                      </a:lnTo>
                      <a:lnTo>
                        <a:pt x="1944" y="939"/>
                      </a:lnTo>
                      <a:lnTo>
                        <a:pt x="1892" y="876"/>
                      </a:lnTo>
                      <a:lnTo>
                        <a:pt x="1833" y="818"/>
                      </a:lnTo>
                      <a:lnTo>
                        <a:pt x="1766" y="768"/>
                      </a:lnTo>
                      <a:lnTo>
                        <a:pt x="1696" y="726"/>
                      </a:lnTo>
                      <a:lnTo>
                        <a:pt x="1618" y="692"/>
                      </a:lnTo>
                      <a:lnTo>
                        <a:pt x="1539" y="666"/>
                      </a:lnTo>
                      <a:lnTo>
                        <a:pt x="1453" y="652"/>
                      </a:lnTo>
                      <a:lnTo>
                        <a:pt x="1365" y="646"/>
                      </a:lnTo>
                      <a:lnTo>
                        <a:pt x="1276" y="652"/>
                      </a:lnTo>
                      <a:lnTo>
                        <a:pt x="1189" y="668"/>
                      </a:lnTo>
                      <a:lnTo>
                        <a:pt x="1105" y="694"/>
                      </a:lnTo>
                      <a:lnTo>
                        <a:pt x="1028" y="731"/>
                      </a:lnTo>
                      <a:lnTo>
                        <a:pt x="954" y="776"/>
                      </a:lnTo>
                      <a:lnTo>
                        <a:pt x="887" y="827"/>
                      </a:lnTo>
                      <a:lnTo>
                        <a:pt x="828" y="889"/>
                      </a:lnTo>
                      <a:lnTo>
                        <a:pt x="774" y="955"/>
                      </a:lnTo>
                      <a:lnTo>
                        <a:pt x="730" y="1027"/>
                      </a:lnTo>
                      <a:lnTo>
                        <a:pt x="694" y="1105"/>
                      </a:lnTo>
                      <a:lnTo>
                        <a:pt x="669" y="1189"/>
                      </a:lnTo>
                      <a:lnTo>
                        <a:pt x="652" y="1276"/>
                      </a:lnTo>
                      <a:lnTo>
                        <a:pt x="646" y="1366"/>
                      </a:lnTo>
                      <a:lnTo>
                        <a:pt x="650" y="1448"/>
                      </a:lnTo>
                      <a:lnTo>
                        <a:pt x="665" y="1528"/>
                      </a:lnTo>
                      <a:lnTo>
                        <a:pt x="687" y="1605"/>
                      </a:lnTo>
                      <a:lnTo>
                        <a:pt x="717" y="1678"/>
                      </a:lnTo>
                      <a:lnTo>
                        <a:pt x="756" y="1746"/>
                      </a:lnTo>
                      <a:lnTo>
                        <a:pt x="800" y="1809"/>
                      </a:lnTo>
                      <a:lnTo>
                        <a:pt x="850" y="1868"/>
                      </a:lnTo>
                      <a:lnTo>
                        <a:pt x="907" y="1920"/>
                      </a:lnTo>
                      <a:lnTo>
                        <a:pt x="970" y="1967"/>
                      </a:lnTo>
                      <a:lnTo>
                        <a:pt x="889" y="2000"/>
                      </a:lnTo>
                      <a:lnTo>
                        <a:pt x="817" y="2030"/>
                      </a:lnTo>
                      <a:lnTo>
                        <a:pt x="752" y="2055"/>
                      </a:lnTo>
                      <a:lnTo>
                        <a:pt x="693" y="2080"/>
                      </a:lnTo>
                      <a:lnTo>
                        <a:pt x="641" y="2102"/>
                      </a:lnTo>
                      <a:lnTo>
                        <a:pt x="593" y="2122"/>
                      </a:lnTo>
                      <a:lnTo>
                        <a:pt x="550" y="2141"/>
                      </a:lnTo>
                      <a:lnTo>
                        <a:pt x="511" y="2161"/>
                      </a:lnTo>
                      <a:lnTo>
                        <a:pt x="478" y="2181"/>
                      </a:lnTo>
                      <a:lnTo>
                        <a:pt x="445" y="2204"/>
                      </a:lnTo>
                      <a:lnTo>
                        <a:pt x="413" y="2226"/>
                      </a:lnTo>
                      <a:lnTo>
                        <a:pt x="384" y="2254"/>
                      </a:lnTo>
                      <a:lnTo>
                        <a:pt x="356" y="2283"/>
                      </a:lnTo>
                      <a:lnTo>
                        <a:pt x="315" y="2242"/>
                      </a:lnTo>
                      <a:lnTo>
                        <a:pt x="284" y="2209"/>
                      </a:lnTo>
                      <a:lnTo>
                        <a:pt x="258" y="2180"/>
                      </a:lnTo>
                      <a:lnTo>
                        <a:pt x="239" y="2154"/>
                      </a:lnTo>
                      <a:lnTo>
                        <a:pt x="226" y="2130"/>
                      </a:lnTo>
                      <a:lnTo>
                        <a:pt x="223" y="2109"/>
                      </a:lnTo>
                      <a:lnTo>
                        <a:pt x="224" y="2087"/>
                      </a:lnTo>
                      <a:lnTo>
                        <a:pt x="232" y="2067"/>
                      </a:lnTo>
                      <a:lnTo>
                        <a:pt x="248" y="2042"/>
                      </a:lnTo>
                      <a:lnTo>
                        <a:pt x="269" y="2017"/>
                      </a:lnTo>
                      <a:lnTo>
                        <a:pt x="298" y="1987"/>
                      </a:lnTo>
                      <a:lnTo>
                        <a:pt x="334" y="1954"/>
                      </a:lnTo>
                      <a:lnTo>
                        <a:pt x="374" y="1913"/>
                      </a:lnTo>
                      <a:lnTo>
                        <a:pt x="422" y="1867"/>
                      </a:lnTo>
                      <a:lnTo>
                        <a:pt x="378" y="1776"/>
                      </a:lnTo>
                      <a:lnTo>
                        <a:pt x="345" y="1679"/>
                      </a:lnTo>
                      <a:lnTo>
                        <a:pt x="278" y="1681"/>
                      </a:lnTo>
                      <a:lnTo>
                        <a:pt x="223" y="1681"/>
                      </a:lnTo>
                      <a:lnTo>
                        <a:pt x="173" y="1681"/>
                      </a:lnTo>
                      <a:lnTo>
                        <a:pt x="132" y="1679"/>
                      </a:lnTo>
                      <a:lnTo>
                        <a:pt x="99" y="1676"/>
                      </a:lnTo>
                      <a:lnTo>
                        <a:pt x="71" y="1670"/>
                      </a:lnTo>
                      <a:lnTo>
                        <a:pt x="49" y="1659"/>
                      </a:lnTo>
                      <a:lnTo>
                        <a:pt x="32" y="1644"/>
                      </a:lnTo>
                      <a:lnTo>
                        <a:pt x="19" y="1622"/>
                      </a:lnTo>
                      <a:lnTo>
                        <a:pt x="10" y="1596"/>
                      </a:lnTo>
                      <a:lnTo>
                        <a:pt x="4" y="1563"/>
                      </a:lnTo>
                      <a:lnTo>
                        <a:pt x="2" y="1520"/>
                      </a:lnTo>
                      <a:lnTo>
                        <a:pt x="0" y="1470"/>
                      </a:lnTo>
                      <a:lnTo>
                        <a:pt x="0" y="1409"/>
                      </a:lnTo>
                      <a:lnTo>
                        <a:pt x="2" y="1339"/>
                      </a:lnTo>
                      <a:lnTo>
                        <a:pt x="2" y="1257"/>
                      </a:lnTo>
                      <a:lnTo>
                        <a:pt x="4" y="1163"/>
                      </a:lnTo>
                      <a:lnTo>
                        <a:pt x="6" y="1133"/>
                      </a:lnTo>
                      <a:lnTo>
                        <a:pt x="17" y="1107"/>
                      </a:lnTo>
                      <a:lnTo>
                        <a:pt x="32" y="1089"/>
                      </a:lnTo>
                      <a:lnTo>
                        <a:pt x="50" y="1074"/>
                      </a:lnTo>
                      <a:lnTo>
                        <a:pt x="74" y="1063"/>
                      </a:lnTo>
                      <a:lnTo>
                        <a:pt x="102" y="1055"/>
                      </a:lnTo>
                      <a:lnTo>
                        <a:pt x="134" y="1052"/>
                      </a:lnTo>
                      <a:lnTo>
                        <a:pt x="167" y="1048"/>
                      </a:lnTo>
                      <a:lnTo>
                        <a:pt x="200" y="1048"/>
                      </a:lnTo>
                      <a:lnTo>
                        <a:pt x="237" y="1048"/>
                      </a:lnTo>
                      <a:lnTo>
                        <a:pt x="272" y="1050"/>
                      </a:lnTo>
                      <a:lnTo>
                        <a:pt x="310" y="1052"/>
                      </a:lnTo>
                      <a:lnTo>
                        <a:pt x="345" y="1052"/>
                      </a:lnTo>
                      <a:lnTo>
                        <a:pt x="378" y="957"/>
                      </a:lnTo>
                      <a:lnTo>
                        <a:pt x="422" y="866"/>
                      </a:lnTo>
                      <a:lnTo>
                        <a:pt x="380" y="824"/>
                      </a:lnTo>
                      <a:lnTo>
                        <a:pt x="343" y="789"/>
                      </a:lnTo>
                      <a:lnTo>
                        <a:pt x="310" y="755"/>
                      </a:lnTo>
                      <a:lnTo>
                        <a:pt x="282" y="727"/>
                      </a:lnTo>
                      <a:lnTo>
                        <a:pt x="261" y="702"/>
                      </a:lnTo>
                      <a:lnTo>
                        <a:pt x="243" y="679"/>
                      </a:lnTo>
                      <a:lnTo>
                        <a:pt x="232" y="657"/>
                      </a:lnTo>
                      <a:lnTo>
                        <a:pt x="226" y="637"/>
                      </a:lnTo>
                      <a:lnTo>
                        <a:pt x="226" y="616"/>
                      </a:lnTo>
                      <a:lnTo>
                        <a:pt x="232" y="596"/>
                      </a:lnTo>
                      <a:lnTo>
                        <a:pt x="241" y="574"/>
                      </a:lnTo>
                      <a:lnTo>
                        <a:pt x="258" y="550"/>
                      </a:lnTo>
                      <a:lnTo>
                        <a:pt x="282" y="522"/>
                      </a:lnTo>
                      <a:lnTo>
                        <a:pt x="310" y="490"/>
                      </a:lnTo>
                      <a:lnTo>
                        <a:pt x="345" y="457"/>
                      </a:lnTo>
                      <a:lnTo>
                        <a:pt x="385" y="416"/>
                      </a:lnTo>
                      <a:lnTo>
                        <a:pt x="432" y="370"/>
                      </a:lnTo>
                      <a:lnTo>
                        <a:pt x="485" y="318"/>
                      </a:lnTo>
                      <a:lnTo>
                        <a:pt x="545" y="259"/>
                      </a:lnTo>
                      <a:lnTo>
                        <a:pt x="574" y="237"/>
                      </a:lnTo>
                      <a:lnTo>
                        <a:pt x="602" y="227"/>
                      </a:lnTo>
                      <a:lnTo>
                        <a:pt x="632" y="227"/>
                      </a:lnTo>
                      <a:lnTo>
                        <a:pt x="661" y="235"/>
                      </a:lnTo>
                      <a:lnTo>
                        <a:pt x="691" y="251"/>
                      </a:lnTo>
                      <a:lnTo>
                        <a:pt x="719" y="274"/>
                      </a:lnTo>
                      <a:lnTo>
                        <a:pt x="748" y="300"/>
                      </a:lnTo>
                      <a:lnTo>
                        <a:pt x="778" y="329"/>
                      </a:lnTo>
                      <a:lnTo>
                        <a:pt x="807" y="361"/>
                      </a:lnTo>
                      <a:lnTo>
                        <a:pt x="837" y="392"/>
                      </a:lnTo>
                      <a:lnTo>
                        <a:pt x="867" y="422"/>
                      </a:lnTo>
                      <a:lnTo>
                        <a:pt x="955" y="379"/>
                      </a:lnTo>
                      <a:lnTo>
                        <a:pt x="1052" y="344"/>
                      </a:lnTo>
                      <a:lnTo>
                        <a:pt x="1052" y="279"/>
                      </a:lnTo>
                      <a:lnTo>
                        <a:pt x="1050" y="222"/>
                      </a:lnTo>
                      <a:lnTo>
                        <a:pt x="1050" y="174"/>
                      </a:lnTo>
                      <a:lnTo>
                        <a:pt x="1052" y="133"/>
                      </a:lnTo>
                      <a:lnTo>
                        <a:pt x="1055" y="98"/>
                      </a:lnTo>
                      <a:lnTo>
                        <a:pt x="1063" y="70"/>
                      </a:lnTo>
                      <a:lnTo>
                        <a:pt x="1072" y="48"/>
                      </a:lnTo>
                      <a:lnTo>
                        <a:pt x="1087" y="31"/>
                      </a:lnTo>
                      <a:lnTo>
                        <a:pt x="1109" y="18"/>
                      </a:lnTo>
                      <a:lnTo>
                        <a:pt x="1135" y="11"/>
                      </a:lnTo>
                      <a:lnTo>
                        <a:pt x="1170" y="5"/>
                      </a:lnTo>
                      <a:lnTo>
                        <a:pt x="1211" y="1"/>
                      </a:lnTo>
                      <a:lnTo>
                        <a:pt x="1263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16"/>
                <p:cNvSpPr>
                  <a:spLocks/>
                </p:cNvSpPr>
                <p:nvPr/>
              </p:nvSpPr>
              <p:spPr bwMode="auto">
                <a:xfrm>
                  <a:off x="-289" y="1144"/>
                  <a:ext cx="516" cy="505"/>
                </a:xfrm>
                <a:custGeom>
                  <a:avLst/>
                  <a:gdLst>
                    <a:gd name="T0" fmla="*/ 515 w 1031"/>
                    <a:gd name="T1" fmla="*/ 0 h 1011"/>
                    <a:gd name="T2" fmla="*/ 590 w 1031"/>
                    <a:gd name="T3" fmla="*/ 5 h 1011"/>
                    <a:gd name="T4" fmla="*/ 661 w 1031"/>
                    <a:gd name="T5" fmla="*/ 20 h 1011"/>
                    <a:gd name="T6" fmla="*/ 727 w 1031"/>
                    <a:gd name="T7" fmla="*/ 44 h 1011"/>
                    <a:gd name="T8" fmla="*/ 788 w 1031"/>
                    <a:gd name="T9" fmla="*/ 77 h 1011"/>
                    <a:gd name="T10" fmla="*/ 846 w 1031"/>
                    <a:gd name="T11" fmla="*/ 120 h 1011"/>
                    <a:gd name="T12" fmla="*/ 896 w 1031"/>
                    <a:gd name="T13" fmla="*/ 166 h 1011"/>
                    <a:gd name="T14" fmla="*/ 938 w 1031"/>
                    <a:gd name="T15" fmla="*/ 220 h 1011"/>
                    <a:gd name="T16" fmla="*/ 974 w 1031"/>
                    <a:gd name="T17" fmla="*/ 279 h 1011"/>
                    <a:gd name="T18" fmla="*/ 1001 w 1031"/>
                    <a:gd name="T19" fmla="*/ 342 h 1011"/>
                    <a:gd name="T20" fmla="*/ 1020 w 1031"/>
                    <a:gd name="T21" fmla="*/ 409 h 1011"/>
                    <a:gd name="T22" fmla="*/ 1031 w 1031"/>
                    <a:gd name="T23" fmla="*/ 478 h 1011"/>
                    <a:gd name="T24" fmla="*/ 1031 w 1031"/>
                    <a:gd name="T25" fmla="*/ 550 h 1011"/>
                    <a:gd name="T26" fmla="*/ 1020 w 1031"/>
                    <a:gd name="T27" fmla="*/ 622 h 1011"/>
                    <a:gd name="T28" fmla="*/ 998 w 1031"/>
                    <a:gd name="T29" fmla="*/ 694 h 1011"/>
                    <a:gd name="T30" fmla="*/ 964 w 1031"/>
                    <a:gd name="T31" fmla="*/ 765 h 1011"/>
                    <a:gd name="T32" fmla="*/ 376 w 1031"/>
                    <a:gd name="T33" fmla="*/ 1011 h 1011"/>
                    <a:gd name="T34" fmla="*/ 305 w 1031"/>
                    <a:gd name="T35" fmla="*/ 985 h 1011"/>
                    <a:gd name="T36" fmla="*/ 241 w 1031"/>
                    <a:gd name="T37" fmla="*/ 952 h 1011"/>
                    <a:gd name="T38" fmla="*/ 181 w 1031"/>
                    <a:gd name="T39" fmla="*/ 907 h 1011"/>
                    <a:gd name="T40" fmla="*/ 130 w 1031"/>
                    <a:gd name="T41" fmla="*/ 857 h 1011"/>
                    <a:gd name="T42" fmla="*/ 85 w 1031"/>
                    <a:gd name="T43" fmla="*/ 800 h 1011"/>
                    <a:gd name="T44" fmla="*/ 48 w 1031"/>
                    <a:gd name="T45" fmla="*/ 735 h 1011"/>
                    <a:gd name="T46" fmla="*/ 22 w 1031"/>
                    <a:gd name="T47" fmla="*/ 666 h 1011"/>
                    <a:gd name="T48" fmla="*/ 6 w 1031"/>
                    <a:gd name="T49" fmla="*/ 592 h 1011"/>
                    <a:gd name="T50" fmla="*/ 0 w 1031"/>
                    <a:gd name="T51" fmla="*/ 516 h 1011"/>
                    <a:gd name="T52" fmla="*/ 6 w 1031"/>
                    <a:gd name="T53" fmla="*/ 440 h 1011"/>
                    <a:gd name="T54" fmla="*/ 20 w 1031"/>
                    <a:gd name="T55" fmla="*/ 366 h 1011"/>
                    <a:gd name="T56" fmla="*/ 46 w 1031"/>
                    <a:gd name="T57" fmla="*/ 298 h 1011"/>
                    <a:gd name="T58" fmla="*/ 81 w 1031"/>
                    <a:gd name="T59" fmla="*/ 235 h 1011"/>
                    <a:gd name="T60" fmla="*/ 126 w 1031"/>
                    <a:gd name="T61" fmla="*/ 177 h 1011"/>
                    <a:gd name="T62" fmla="*/ 176 w 1031"/>
                    <a:gd name="T63" fmla="*/ 126 h 1011"/>
                    <a:gd name="T64" fmla="*/ 235 w 1031"/>
                    <a:gd name="T65" fmla="*/ 83 h 1011"/>
                    <a:gd name="T66" fmla="*/ 298 w 1031"/>
                    <a:gd name="T67" fmla="*/ 48 h 1011"/>
                    <a:gd name="T68" fmla="*/ 366 w 1031"/>
                    <a:gd name="T69" fmla="*/ 22 h 1011"/>
                    <a:gd name="T70" fmla="*/ 439 w 1031"/>
                    <a:gd name="T71" fmla="*/ 5 h 1011"/>
                    <a:gd name="T72" fmla="*/ 515 w 1031"/>
                    <a:gd name="T73" fmla="*/ 0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31" h="1011">
                      <a:moveTo>
                        <a:pt x="515" y="0"/>
                      </a:moveTo>
                      <a:lnTo>
                        <a:pt x="590" y="5"/>
                      </a:lnTo>
                      <a:lnTo>
                        <a:pt x="661" y="20"/>
                      </a:lnTo>
                      <a:lnTo>
                        <a:pt x="727" y="44"/>
                      </a:lnTo>
                      <a:lnTo>
                        <a:pt x="788" y="77"/>
                      </a:lnTo>
                      <a:lnTo>
                        <a:pt x="846" y="120"/>
                      </a:lnTo>
                      <a:lnTo>
                        <a:pt x="896" y="166"/>
                      </a:lnTo>
                      <a:lnTo>
                        <a:pt x="938" y="220"/>
                      </a:lnTo>
                      <a:lnTo>
                        <a:pt x="974" y="279"/>
                      </a:lnTo>
                      <a:lnTo>
                        <a:pt x="1001" y="342"/>
                      </a:lnTo>
                      <a:lnTo>
                        <a:pt x="1020" y="409"/>
                      </a:lnTo>
                      <a:lnTo>
                        <a:pt x="1031" y="478"/>
                      </a:lnTo>
                      <a:lnTo>
                        <a:pt x="1031" y="550"/>
                      </a:lnTo>
                      <a:lnTo>
                        <a:pt x="1020" y="622"/>
                      </a:lnTo>
                      <a:lnTo>
                        <a:pt x="998" y="694"/>
                      </a:lnTo>
                      <a:lnTo>
                        <a:pt x="964" y="765"/>
                      </a:lnTo>
                      <a:lnTo>
                        <a:pt x="376" y="1011"/>
                      </a:lnTo>
                      <a:lnTo>
                        <a:pt x="305" y="985"/>
                      </a:lnTo>
                      <a:lnTo>
                        <a:pt x="241" y="952"/>
                      </a:lnTo>
                      <a:lnTo>
                        <a:pt x="181" y="907"/>
                      </a:lnTo>
                      <a:lnTo>
                        <a:pt x="130" y="857"/>
                      </a:lnTo>
                      <a:lnTo>
                        <a:pt x="85" y="800"/>
                      </a:lnTo>
                      <a:lnTo>
                        <a:pt x="48" y="735"/>
                      </a:lnTo>
                      <a:lnTo>
                        <a:pt x="22" y="666"/>
                      </a:lnTo>
                      <a:lnTo>
                        <a:pt x="6" y="592"/>
                      </a:lnTo>
                      <a:lnTo>
                        <a:pt x="0" y="516"/>
                      </a:lnTo>
                      <a:lnTo>
                        <a:pt x="6" y="440"/>
                      </a:lnTo>
                      <a:lnTo>
                        <a:pt x="20" y="366"/>
                      </a:lnTo>
                      <a:lnTo>
                        <a:pt x="46" y="298"/>
                      </a:lnTo>
                      <a:lnTo>
                        <a:pt x="81" y="235"/>
                      </a:lnTo>
                      <a:lnTo>
                        <a:pt x="126" y="177"/>
                      </a:lnTo>
                      <a:lnTo>
                        <a:pt x="176" y="126"/>
                      </a:lnTo>
                      <a:lnTo>
                        <a:pt x="235" y="83"/>
                      </a:lnTo>
                      <a:lnTo>
                        <a:pt x="298" y="48"/>
                      </a:lnTo>
                      <a:lnTo>
                        <a:pt x="366" y="22"/>
                      </a:lnTo>
                      <a:lnTo>
                        <a:pt x="439" y="5"/>
                      </a:lnTo>
                      <a:lnTo>
                        <a:pt x="515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17"/>
                <p:cNvSpPr>
                  <a:spLocks/>
                </p:cNvSpPr>
                <p:nvPr/>
              </p:nvSpPr>
              <p:spPr bwMode="auto">
                <a:xfrm>
                  <a:off x="-513" y="994"/>
                  <a:ext cx="2123" cy="1260"/>
                </a:xfrm>
                <a:custGeom>
                  <a:avLst/>
                  <a:gdLst>
                    <a:gd name="T0" fmla="*/ 3630 w 4246"/>
                    <a:gd name="T1" fmla="*/ 5 h 2520"/>
                    <a:gd name="T2" fmla="*/ 3721 w 4246"/>
                    <a:gd name="T3" fmla="*/ 35 h 2520"/>
                    <a:gd name="T4" fmla="*/ 3796 w 4246"/>
                    <a:gd name="T5" fmla="*/ 81 h 2520"/>
                    <a:gd name="T6" fmla="*/ 3857 w 4246"/>
                    <a:gd name="T7" fmla="*/ 139 h 2520"/>
                    <a:gd name="T8" fmla="*/ 3898 w 4246"/>
                    <a:gd name="T9" fmla="*/ 200 h 2520"/>
                    <a:gd name="T10" fmla="*/ 3917 w 4246"/>
                    <a:gd name="T11" fmla="*/ 257 h 2520"/>
                    <a:gd name="T12" fmla="*/ 3907 w 4246"/>
                    <a:gd name="T13" fmla="*/ 307 h 2520"/>
                    <a:gd name="T14" fmla="*/ 3869 w 4246"/>
                    <a:gd name="T15" fmla="*/ 340 h 2520"/>
                    <a:gd name="T16" fmla="*/ 3709 w 4246"/>
                    <a:gd name="T17" fmla="*/ 405 h 2520"/>
                    <a:gd name="T18" fmla="*/ 3584 w 4246"/>
                    <a:gd name="T19" fmla="*/ 455 h 2520"/>
                    <a:gd name="T20" fmla="*/ 3487 w 4246"/>
                    <a:gd name="T21" fmla="*/ 496 h 2520"/>
                    <a:gd name="T22" fmla="*/ 3421 w 4246"/>
                    <a:gd name="T23" fmla="*/ 533 h 2520"/>
                    <a:gd name="T24" fmla="*/ 3378 w 4246"/>
                    <a:gd name="T25" fmla="*/ 572 h 2520"/>
                    <a:gd name="T26" fmla="*/ 3360 w 4246"/>
                    <a:gd name="T27" fmla="*/ 615 h 2520"/>
                    <a:gd name="T28" fmla="*/ 3361 w 4246"/>
                    <a:gd name="T29" fmla="*/ 668 h 2520"/>
                    <a:gd name="T30" fmla="*/ 3382 w 4246"/>
                    <a:gd name="T31" fmla="*/ 739 h 2520"/>
                    <a:gd name="T32" fmla="*/ 3419 w 4246"/>
                    <a:gd name="T33" fmla="*/ 829 h 2520"/>
                    <a:gd name="T34" fmla="*/ 3469 w 4246"/>
                    <a:gd name="T35" fmla="*/ 946 h 2520"/>
                    <a:gd name="T36" fmla="*/ 3513 w 4246"/>
                    <a:gd name="T37" fmla="*/ 1044 h 2520"/>
                    <a:gd name="T38" fmla="*/ 3561 w 4246"/>
                    <a:gd name="T39" fmla="*/ 1087 h 2520"/>
                    <a:gd name="T40" fmla="*/ 3622 w 4246"/>
                    <a:gd name="T41" fmla="*/ 1104 h 2520"/>
                    <a:gd name="T42" fmla="*/ 3687 w 4246"/>
                    <a:gd name="T43" fmla="*/ 1092 h 2520"/>
                    <a:gd name="T44" fmla="*/ 4139 w 4246"/>
                    <a:gd name="T45" fmla="*/ 911 h 2520"/>
                    <a:gd name="T46" fmla="*/ 4187 w 4246"/>
                    <a:gd name="T47" fmla="*/ 926 h 2520"/>
                    <a:gd name="T48" fmla="*/ 4222 w 4246"/>
                    <a:gd name="T49" fmla="*/ 974 h 2520"/>
                    <a:gd name="T50" fmla="*/ 4242 w 4246"/>
                    <a:gd name="T51" fmla="*/ 1044 h 2520"/>
                    <a:gd name="T52" fmla="*/ 4244 w 4246"/>
                    <a:gd name="T53" fmla="*/ 1131 h 2520"/>
                    <a:gd name="T54" fmla="*/ 4226 w 4246"/>
                    <a:gd name="T55" fmla="*/ 1224 h 2520"/>
                    <a:gd name="T56" fmla="*/ 4183 w 4246"/>
                    <a:gd name="T57" fmla="*/ 1315 h 2520"/>
                    <a:gd name="T58" fmla="*/ 4113 w 4246"/>
                    <a:gd name="T59" fmla="*/ 1396 h 2520"/>
                    <a:gd name="T60" fmla="*/ 3993 w 4246"/>
                    <a:gd name="T61" fmla="*/ 1476 h 2520"/>
                    <a:gd name="T62" fmla="*/ 3865 w 4246"/>
                    <a:gd name="T63" fmla="*/ 1554 h 2520"/>
                    <a:gd name="T64" fmla="*/ 3756 w 4246"/>
                    <a:gd name="T65" fmla="*/ 1607 h 2520"/>
                    <a:gd name="T66" fmla="*/ 3658 w 4246"/>
                    <a:gd name="T67" fmla="*/ 1639 h 2520"/>
                    <a:gd name="T68" fmla="*/ 3563 w 4246"/>
                    <a:gd name="T69" fmla="*/ 1652 h 2520"/>
                    <a:gd name="T70" fmla="*/ 3463 w 4246"/>
                    <a:gd name="T71" fmla="*/ 1644 h 2520"/>
                    <a:gd name="T72" fmla="*/ 3348 w 4246"/>
                    <a:gd name="T73" fmla="*/ 1618 h 2520"/>
                    <a:gd name="T74" fmla="*/ 3210 w 4246"/>
                    <a:gd name="T75" fmla="*/ 1576 h 2520"/>
                    <a:gd name="T76" fmla="*/ 3041 w 4246"/>
                    <a:gd name="T77" fmla="*/ 1517 h 2520"/>
                    <a:gd name="T78" fmla="*/ 533 w 4246"/>
                    <a:gd name="T79" fmla="*/ 2487 h 2520"/>
                    <a:gd name="T80" fmla="*/ 413 w 4246"/>
                    <a:gd name="T81" fmla="*/ 2519 h 2520"/>
                    <a:gd name="T82" fmla="*/ 306 w 4246"/>
                    <a:gd name="T83" fmla="*/ 2515 h 2520"/>
                    <a:gd name="T84" fmla="*/ 209 w 4246"/>
                    <a:gd name="T85" fmla="*/ 2480 h 2520"/>
                    <a:gd name="T86" fmla="*/ 130 w 4246"/>
                    <a:gd name="T87" fmla="*/ 2422 h 2520"/>
                    <a:gd name="T88" fmla="*/ 67 w 4246"/>
                    <a:gd name="T89" fmla="*/ 2344 h 2520"/>
                    <a:gd name="T90" fmla="*/ 24 w 4246"/>
                    <a:gd name="T91" fmla="*/ 2256 h 2520"/>
                    <a:gd name="T92" fmla="*/ 2 w 4246"/>
                    <a:gd name="T93" fmla="*/ 2157 h 2520"/>
                    <a:gd name="T94" fmla="*/ 6 w 4246"/>
                    <a:gd name="T95" fmla="*/ 2057 h 2520"/>
                    <a:gd name="T96" fmla="*/ 35 w 4246"/>
                    <a:gd name="T97" fmla="*/ 1963 h 2520"/>
                    <a:gd name="T98" fmla="*/ 93 w 4246"/>
                    <a:gd name="T99" fmla="*/ 1876 h 2520"/>
                    <a:gd name="T100" fmla="*/ 180 w 4246"/>
                    <a:gd name="T101" fmla="*/ 1805 h 2520"/>
                    <a:gd name="T102" fmla="*/ 2645 w 4246"/>
                    <a:gd name="T103" fmla="*/ 772 h 2520"/>
                    <a:gd name="T104" fmla="*/ 2708 w 4246"/>
                    <a:gd name="T105" fmla="*/ 637 h 2520"/>
                    <a:gd name="T106" fmla="*/ 2767 w 4246"/>
                    <a:gd name="T107" fmla="*/ 511 h 2520"/>
                    <a:gd name="T108" fmla="*/ 2828 w 4246"/>
                    <a:gd name="T109" fmla="*/ 394 h 2520"/>
                    <a:gd name="T110" fmla="*/ 2897 w 4246"/>
                    <a:gd name="T111" fmla="*/ 292 h 2520"/>
                    <a:gd name="T112" fmla="*/ 2976 w 4246"/>
                    <a:gd name="T113" fmla="*/ 203 h 2520"/>
                    <a:gd name="T114" fmla="*/ 3075 w 4246"/>
                    <a:gd name="T115" fmla="*/ 129 h 2520"/>
                    <a:gd name="T116" fmla="*/ 3197 w 4246"/>
                    <a:gd name="T117" fmla="*/ 76 h 2520"/>
                    <a:gd name="T118" fmla="*/ 3476 w 4246"/>
                    <a:gd name="T119" fmla="*/ 9 h 2520"/>
                    <a:gd name="T120" fmla="*/ 3580 w 4246"/>
                    <a:gd name="T121" fmla="*/ 0 h 2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4246" h="2520">
                      <a:moveTo>
                        <a:pt x="3580" y="0"/>
                      </a:moveTo>
                      <a:lnTo>
                        <a:pt x="3630" y="5"/>
                      </a:lnTo>
                      <a:lnTo>
                        <a:pt x="3676" y="18"/>
                      </a:lnTo>
                      <a:lnTo>
                        <a:pt x="3721" y="35"/>
                      </a:lnTo>
                      <a:lnTo>
                        <a:pt x="3761" y="57"/>
                      </a:lnTo>
                      <a:lnTo>
                        <a:pt x="3796" y="81"/>
                      </a:lnTo>
                      <a:lnTo>
                        <a:pt x="3830" y="109"/>
                      </a:lnTo>
                      <a:lnTo>
                        <a:pt x="3857" y="139"/>
                      </a:lnTo>
                      <a:lnTo>
                        <a:pt x="3882" y="168"/>
                      </a:lnTo>
                      <a:lnTo>
                        <a:pt x="3898" y="200"/>
                      </a:lnTo>
                      <a:lnTo>
                        <a:pt x="3911" y="229"/>
                      </a:lnTo>
                      <a:lnTo>
                        <a:pt x="3917" y="257"/>
                      </a:lnTo>
                      <a:lnTo>
                        <a:pt x="3915" y="283"/>
                      </a:lnTo>
                      <a:lnTo>
                        <a:pt x="3907" y="307"/>
                      </a:lnTo>
                      <a:lnTo>
                        <a:pt x="3893" y="326"/>
                      </a:lnTo>
                      <a:lnTo>
                        <a:pt x="3869" y="340"/>
                      </a:lnTo>
                      <a:lnTo>
                        <a:pt x="3785" y="374"/>
                      </a:lnTo>
                      <a:lnTo>
                        <a:pt x="3709" y="405"/>
                      </a:lnTo>
                      <a:lnTo>
                        <a:pt x="3643" y="431"/>
                      </a:lnTo>
                      <a:lnTo>
                        <a:pt x="3584" y="455"/>
                      </a:lnTo>
                      <a:lnTo>
                        <a:pt x="3532" y="477"/>
                      </a:lnTo>
                      <a:lnTo>
                        <a:pt x="3487" y="496"/>
                      </a:lnTo>
                      <a:lnTo>
                        <a:pt x="3450" y="515"/>
                      </a:lnTo>
                      <a:lnTo>
                        <a:pt x="3421" y="533"/>
                      </a:lnTo>
                      <a:lnTo>
                        <a:pt x="3397" y="552"/>
                      </a:lnTo>
                      <a:lnTo>
                        <a:pt x="3378" y="572"/>
                      </a:lnTo>
                      <a:lnTo>
                        <a:pt x="3367" y="592"/>
                      </a:lnTo>
                      <a:lnTo>
                        <a:pt x="3360" y="615"/>
                      </a:lnTo>
                      <a:lnTo>
                        <a:pt x="3358" y="640"/>
                      </a:lnTo>
                      <a:lnTo>
                        <a:pt x="3361" y="668"/>
                      </a:lnTo>
                      <a:lnTo>
                        <a:pt x="3369" y="702"/>
                      </a:lnTo>
                      <a:lnTo>
                        <a:pt x="3382" y="739"/>
                      </a:lnTo>
                      <a:lnTo>
                        <a:pt x="3398" y="781"/>
                      </a:lnTo>
                      <a:lnTo>
                        <a:pt x="3419" y="829"/>
                      </a:lnTo>
                      <a:lnTo>
                        <a:pt x="3441" y="883"/>
                      </a:lnTo>
                      <a:lnTo>
                        <a:pt x="3469" y="946"/>
                      </a:lnTo>
                      <a:lnTo>
                        <a:pt x="3498" y="1015"/>
                      </a:lnTo>
                      <a:lnTo>
                        <a:pt x="3513" y="1044"/>
                      </a:lnTo>
                      <a:lnTo>
                        <a:pt x="3535" y="1068"/>
                      </a:lnTo>
                      <a:lnTo>
                        <a:pt x="3561" y="1087"/>
                      </a:lnTo>
                      <a:lnTo>
                        <a:pt x="3591" y="1098"/>
                      </a:lnTo>
                      <a:lnTo>
                        <a:pt x="3622" y="1104"/>
                      </a:lnTo>
                      <a:lnTo>
                        <a:pt x="3656" y="1102"/>
                      </a:lnTo>
                      <a:lnTo>
                        <a:pt x="3687" y="1092"/>
                      </a:lnTo>
                      <a:lnTo>
                        <a:pt x="4109" y="916"/>
                      </a:lnTo>
                      <a:lnTo>
                        <a:pt x="4139" y="911"/>
                      </a:lnTo>
                      <a:lnTo>
                        <a:pt x="4165" y="913"/>
                      </a:lnTo>
                      <a:lnTo>
                        <a:pt x="4187" y="926"/>
                      </a:lnTo>
                      <a:lnTo>
                        <a:pt x="4207" y="946"/>
                      </a:lnTo>
                      <a:lnTo>
                        <a:pt x="4222" y="974"/>
                      </a:lnTo>
                      <a:lnTo>
                        <a:pt x="4235" y="1007"/>
                      </a:lnTo>
                      <a:lnTo>
                        <a:pt x="4242" y="1044"/>
                      </a:lnTo>
                      <a:lnTo>
                        <a:pt x="4246" y="1087"/>
                      </a:lnTo>
                      <a:lnTo>
                        <a:pt x="4244" y="1131"/>
                      </a:lnTo>
                      <a:lnTo>
                        <a:pt x="4237" y="1178"/>
                      </a:lnTo>
                      <a:lnTo>
                        <a:pt x="4226" y="1224"/>
                      </a:lnTo>
                      <a:lnTo>
                        <a:pt x="4207" y="1270"/>
                      </a:lnTo>
                      <a:lnTo>
                        <a:pt x="4183" y="1315"/>
                      </a:lnTo>
                      <a:lnTo>
                        <a:pt x="4152" y="1357"/>
                      </a:lnTo>
                      <a:lnTo>
                        <a:pt x="4113" y="1396"/>
                      </a:lnTo>
                      <a:lnTo>
                        <a:pt x="4069" y="1429"/>
                      </a:lnTo>
                      <a:lnTo>
                        <a:pt x="3993" y="1476"/>
                      </a:lnTo>
                      <a:lnTo>
                        <a:pt x="3926" y="1518"/>
                      </a:lnTo>
                      <a:lnTo>
                        <a:pt x="3865" y="1554"/>
                      </a:lnTo>
                      <a:lnTo>
                        <a:pt x="3808" y="1583"/>
                      </a:lnTo>
                      <a:lnTo>
                        <a:pt x="3756" y="1607"/>
                      </a:lnTo>
                      <a:lnTo>
                        <a:pt x="3706" y="1626"/>
                      </a:lnTo>
                      <a:lnTo>
                        <a:pt x="3658" y="1639"/>
                      </a:lnTo>
                      <a:lnTo>
                        <a:pt x="3609" y="1648"/>
                      </a:lnTo>
                      <a:lnTo>
                        <a:pt x="3563" y="1652"/>
                      </a:lnTo>
                      <a:lnTo>
                        <a:pt x="3513" y="1650"/>
                      </a:lnTo>
                      <a:lnTo>
                        <a:pt x="3463" y="1644"/>
                      </a:lnTo>
                      <a:lnTo>
                        <a:pt x="3408" y="1633"/>
                      </a:lnTo>
                      <a:lnTo>
                        <a:pt x="3348" y="1618"/>
                      </a:lnTo>
                      <a:lnTo>
                        <a:pt x="3282" y="1598"/>
                      </a:lnTo>
                      <a:lnTo>
                        <a:pt x="3210" y="1576"/>
                      </a:lnTo>
                      <a:lnTo>
                        <a:pt x="3130" y="1548"/>
                      </a:lnTo>
                      <a:lnTo>
                        <a:pt x="3041" y="1517"/>
                      </a:lnTo>
                      <a:lnTo>
                        <a:pt x="2941" y="1481"/>
                      </a:lnTo>
                      <a:lnTo>
                        <a:pt x="533" y="2487"/>
                      </a:lnTo>
                      <a:lnTo>
                        <a:pt x="472" y="2507"/>
                      </a:lnTo>
                      <a:lnTo>
                        <a:pt x="413" y="2519"/>
                      </a:lnTo>
                      <a:lnTo>
                        <a:pt x="357" y="2520"/>
                      </a:lnTo>
                      <a:lnTo>
                        <a:pt x="306" y="2515"/>
                      </a:lnTo>
                      <a:lnTo>
                        <a:pt x="256" y="2500"/>
                      </a:lnTo>
                      <a:lnTo>
                        <a:pt x="209" y="2480"/>
                      </a:lnTo>
                      <a:lnTo>
                        <a:pt x="169" y="2454"/>
                      </a:lnTo>
                      <a:lnTo>
                        <a:pt x="130" y="2422"/>
                      </a:lnTo>
                      <a:lnTo>
                        <a:pt x="96" y="2385"/>
                      </a:lnTo>
                      <a:lnTo>
                        <a:pt x="67" y="2344"/>
                      </a:lnTo>
                      <a:lnTo>
                        <a:pt x="43" y="2302"/>
                      </a:lnTo>
                      <a:lnTo>
                        <a:pt x="24" y="2256"/>
                      </a:lnTo>
                      <a:lnTo>
                        <a:pt x="11" y="2207"/>
                      </a:lnTo>
                      <a:lnTo>
                        <a:pt x="2" y="2157"/>
                      </a:lnTo>
                      <a:lnTo>
                        <a:pt x="0" y="2107"/>
                      </a:lnTo>
                      <a:lnTo>
                        <a:pt x="6" y="2057"/>
                      </a:lnTo>
                      <a:lnTo>
                        <a:pt x="17" y="2009"/>
                      </a:lnTo>
                      <a:lnTo>
                        <a:pt x="35" y="1963"/>
                      </a:lnTo>
                      <a:lnTo>
                        <a:pt x="59" y="1917"/>
                      </a:lnTo>
                      <a:lnTo>
                        <a:pt x="93" y="1876"/>
                      </a:lnTo>
                      <a:lnTo>
                        <a:pt x="132" y="1839"/>
                      </a:lnTo>
                      <a:lnTo>
                        <a:pt x="180" y="1805"/>
                      </a:lnTo>
                      <a:lnTo>
                        <a:pt x="237" y="1776"/>
                      </a:lnTo>
                      <a:lnTo>
                        <a:pt x="2645" y="772"/>
                      </a:lnTo>
                      <a:lnTo>
                        <a:pt x="2677" y="703"/>
                      </a:lnTo>
                      <a:lnTo>
                        <a:pt x="2708" y="637"/>
                      </a:lnTo>
                      <a:lnTo>
                        <a:pt x="2738" y="572"/>
                      </a:lnTo>
                      <a:lnTo>
                        <a:pt x="2767" y="511"/>
                      </a:lnTo>
                      <a:lnTo>
                        <a:pt x="2797" y="452"/>
                      </a:lnTo>
                      <a:lnTo>
                        <a:pt x="2828" y="394"/>
                      </a:lnTo>
                      <a:lnTo>
                        <a:pt x="2862" y="342"/>
                      </a:lnTo>
                      <a:lnTo>
                        <a:pt x="2897" y="292"/>
                      </a:lnTo>
                      <a:lnTo>
                        <a:pt x="2934" y="246"/>
                      </a:lnTo>
                      <a:lnTo>
                        <a:pt x="2976" y="203"/>
                      </a:lnTo>
                      <a:lnTo>
                        <a:pt x="3023" y="164"/>
                      </a:lnTo>
                      <a:lnTo>
                        <a:pt x="3075" y="129"/>
                      </a:lnTo>
                      <a:lnTo>
                        <a:pt x="3132" y="102"/>
                      </a:lnTo>
                      <a:lnTo>
                        <a:pt x="3197" y="76"/>
                      </a:lnTo>
                      <a:lnTo>
                        <a:pt x="3267" y="57"/>
                      </a:lnTo>
                      <a:lnTo>
                        <a:pt x="3476" y="9"/>
                      </a:lnTo>
                      <a:lnTo>
                        <a:pt x="3530" y="0"/>
                      </a:lnTo>
                      <a:lnTo>
                        <a:pt x="358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3" name="TextBox 32"/>
            <p:cNvSpPr txBox="1"/>
            <p:nvPr/>
          </p:nvSpPr>
          <p:spPr>
            <a:xfrm>
              <a:off x="3739834" y="3988776"/>
              <a:ext cx="2325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pc="-150" dirty="0" err="1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sz="2800" spc="-15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spc="-150" dirty="0" err="1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Kontrol</a:t>
              </a:r>
              <a:endParaRPr lang="en-US" sz="2800" spc="-1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63492" y="2560325"/>
            <a:ext cx="2329542" cy="3540034"/>
            <a:chOff x="6163492" y="2560325"/>
            <a:chExt cx="2329542" cy="3540034"/>
          </a:xfrm>
        </p:grpSpPr>
        <p:grpSp>
          <p:nvGrpSpPr>
            <p:cNvPr id="44" name="Group 43"/>
            <p:cNvGrpSpPr/>
            <p:nvPr/>
          </p:nvGrpSpPr>
          <p:grpSpPr>
            <a:xfrm>
              <a:off x="6163492" y="2560325"/>
              <a:ext cx="2329542" cy="3540034"/>
              <a:chOff x="6163492" y="2560325"/>
              <a:chExt cx="2329542" cy="3540034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6167846" y="2560325"/>
                <a:ext cx="2325188" cy="3540034"/>
              </a:xfrm>
              <a:prstGeom prst="roundRect">
                <a:avLst>
                  <a:gd name="adj" fmla="val 5431"/>
                </a:avLst>
              </a:prstGeom>
              <a:solidFill>
                <a:schemeClr val="bg1"/>
              </a:solidFill>
              <a:ln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167846" y="3824733"/>
                <a:ext cx="232518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pc="-150" dirty="0" err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Tidak</a:t>
                </a:r>
                <a:r>
                  <a:rPr lang="en-US" sz="2800" spc="-15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spc="-150" dirty="0" err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Terhubung</a:t>
                </a:r>
                <a:endParaRPr lang="en-US" sz="2800" spc="-15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163492" y="4904229"/>
                <a:ext cx="23208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Freeform 22"/>
              <p:cNvSpPr>
                <a:spLocks noEditPoints="1"/>
              </p:cNvSpPr>
              <p:nvPr/>
            </p:nvSpPr>
            <p:spPr bwMode="auto">
              <a:xfrm>
                <a:off x="6785814" y="3011813"/>
                <a:ext cx="1089252" cy="742050"/>
              </a:xfrm>
              <a:custGeom>
                <a:avLst/>
                <a:gdLst>
                  <a:gd name="T0" fmla="*/ 2889 w 5943"/>
                  <a:gd name="T1" fmla="*/ 2683 h 4110"/>
                  <a:gd name="T2" fmla="*/ 2889 w 5943"/>
                  <a:gd name="T3" fmla="*/ 2804 h 4110"/>
                  <a:gd name="T4" fmla="*/ 3003 w 5943"/>
                  <a:gd name="T5" fmla="*/ 2840 h 4110"/>
                  <a:gd name="T6" fmla="*/ 3073 w 5943"/>
                  <a:gd name="T7" fmla="*/ 2742 h 4110"/>
                  <a:gd name="T8" fmla="*/ 3003 w 5943"/>
                  <a:gd name="T9" fmla="*/ 2645 h 4110"/>
                  <a:gd name="T10" fmla="*/ 4332 w 5943"/>
                  <a:gd name="T11" fmla="*/ 2497 h 4110"/>
                  <a:gd name="T12" fmla="*/ 3571 w 5943"/>
                  <a:gd name="T13" fmla="*/ 732 h 4110"/>
                  <a:gd name="T14" fmla="*/ 4590 w 5943"/>
                  <a:gd name="T15" fmla="*/ 767 h 4110"/>
                  <a:gd name="T16" fmla="*/ 4650 w 5943"/>
                  <a:gd name="T17" fmla="*/ 891 h 4110"/>
                  <a:gd name="T18" fmla="*/ 3571 w 5943"/>
                  <a:gd name="T19" fmla="*/ 265 h 4110"/>
                  <a:gd name="T20" fmla="*/ 1293 w 5943"/>
                  <a:gd name="T21" fmla="*/ 891 h 4110"/>
                  <a:gd name="T22" fmla="*/ 1353 w 5943"/>
                  <a:gd name="T23" fmla="*/ 767 h 4110"/>
                  <a:gd name="T24" fmla="*/ 2372 w 5943"/>
                  <a:gd name="T25" fmla="*/ 732 h 4110"/>
                  <a:gd name="T26" fmla="*/ 2503 w 5943"/>
                  <a:gd name="T27" fmla="*/ 0 h 4110"/>
                  <a:gd name="T28" fmla="*/ 2619 w 5943"/>
                  <a:gd name="T29" fmla="*/ 65 h 4110"/>
                  <a:gd name="T30" fmla="*/ 3306 w 5943"/>
                  <a:gd name="T31" fmla="*/ 732 h 4110"/>
                  <a:gd name="T32" fmla="*/ 3346 w 5943"/>
                  <a:gd name="T33" fmla="*/ 39 h 4110"/>
                  <a:gd name="T34" fmla="*/ 5811 w 5943"/>
                  <a:gd name="T35" fmla="*/ 0 h 4110"/>
                  <a:gd name="T36" fmla="*/ 5925 w 5943"/>
                  <a:gd name="T37" fmla="*/ 65 h 4110"/>
                  <a:gd name="T38" fmla="*/ 5938 w 5943"/>
                  <a:gd name="T39" fmla="*/ 1640 h 4110"/>
                  <a:gd name="T40" fmla="*/ 5846 w 5943"/>
                  <a:gd name="T41" fmla="*/ 1732 h 4110"/>
                  <a:gd name="T42" fmla="*/ 5104 w 5943"/>
                  <a:gd name="T43" fmla="*/ 1811 h 4110"/>
                  <a:gd name="T44" fmla="*/ 5218 w 5943"/>
                  <a:gd name="T45" fmla="*/ 1876 h 4110"/>
                  <a:gd name="T46" fmla="*/ 5218 w 5943"/>
                  <a:gd name="T47" fmla="*/ 2010 h 4110"/>
                  <a:gd name="T48" fmla="*/ 5104 w 5943"/>
                  <a:gd name="T49" fmla="*/ 2076 h 4110"/>
                  <a:gd name="T50" fmla="*/ 4634 w 5943"/>
                  <a:gd name="T51" fmla="*/ 2847 h 4110"/>
                  <a:gd name="T52" fmla="*/ 4527 w 5943"/>
                  <a:gd name="T53" fmla="*/ 2932 h 4110"/>
                  <a:gd name="T54" fmla="*/ 3586 w 5943"/>
                  <a:gd name="T55" fmla="*/ 3053 h 4110"/>
                  <a:gd name="T56" fmla="*/ 3708 w 5943"/>
                  <a:gd name="T57" fmla="*/ 3112 h 4110"/>
                  <a:gd name="T58" fmla="*/ 3739 w 5943"/>
                  <a:gd name="T59" fmla="*/ 3247 h 4110"/>
                  <a:gd name="T60" fmla="*/ 3654 w 5943"/>
                  <a:gd name="T61" fmla="*/ 3354 h 4110"/>
                  <a:gd name="T62" fmla="*/ 3073 w 5943"/>
                  <a:gd name="T63" fmla="*/ 3641 h 4110"/>
                  <a:gd name="T64" fmla="*/ 3438 w 5943"/>
                  <a:gd name="T65" fmla="*/ 3684 h 4110"/>
                  <a:gd name="T66" fmla="*/ 5220 w 5943"/>
                  <a:gd name="T67" fmla="*/ 3774 h 4110"/>
                  <a:gd name="T68" fmla="*/ 5317 w 5943"/>
                  <a:gd name="T69" fmla="*/ 3843 h 4110"/>
                  <a:gd name="T70" fmla="*/ 5281 w 5943"/>
                  <a:gd name="T71" fmla="*/ 3958 h 4110"/>
                  <a:gd name="T72" fmla="*/ 3458 w 5943"/>
                  <a:gd name="T73" fmla="*/ 4009 h 4110"/>
                  <a:gd name="T74" fmla="*/ 3387 w 5943"/>
                  <a:gd name="T75" fmla="*/ 4106 h 4110"/>
                  <a:gd name="T76" fmla="*/ 2527 w 5943"/>
                  <a:gd name="T77" fmla="*/ 4092 h 4110"/>
                  <a:gd name="T78" fmla="*/ 2485 w 5943"/>
                  <a:gd name="T79" fmla="*/ 3978 h 4110"/>
                  <a:gd name="T80" fmla="*/ 640 w 5943"/>
                  <a:gd name="T81" fmla="*/ 3937 h 4110"/>
                  <a:gd name="T82" fmla="*/ 640 w 5943"/>
                  <a:gd name="T83" fmla="*/ 3816 h 4110"/>
                  <a:gd name="T84" fmla="*/ 2485 w 5943"/>
                  <a:gd name="T85" fmla="*/ 3774 h 4110"/>
                  <a:gd name="T86" fmla="*/ 2527 w 5943"/>
                  <a:gd name="T87" fmla="*/ 3661 h 4110"/>
                  <a:gd name="T88" fmla="*/ 2870 w 5943"/>
                  <a:gd name="T89" fmla="*/ 3370 h 4110"/>
                  <a:gd name="T90" fmla="*/ 2258 w 5943"/>
                  <a:gd name="T91" fmla="*/ 3336 h 4110"/>
                  <a:gd name="T92" fmla="*/ 2199 w 5943"/>
                  <a:gd name="T93" fmla="*/ 3211 h 4110"/>
                  <a:gd name="T94" fmla="*/ 2258 w 5943"/>
                  <a:gd name="T95" fmla="*/ 3087 h 4110"/>
                  <a:gd name="T96" fmla="*/ 2507 w 5943"/>
                  <a:gd name="T97" fmla="*/ 3053 h 4110"/>
                  <a:gd name="T98" fmla="*/ 1383 w 5943"/>
                  <a:gd name="T99" fmla="*/ 2919 h 4110"/>
                  <a:gd name="T100" fmla="*/ 1299 w 5943"/>
                  <a:gd name="T101" fmla="*/ 2813 h 4110"/>
                  <a:gd name="T102" fmla="*/ 804 w 5943"/>
                  <a:gd name="T103" fmla="*/ 2071 h 4110"/>
                  <a:gd name="T104" fmla="*/ 712 w 5943"/>
                  <a:gd name="T105" fmla="*/ 1979 h 4110"/>
                  <a:gd name="T106" fmla="*/ 747 w 5943"/>
                  <a:gd name="T107" fmla="*/ 1849 h 4110"/>
                  <a:gd name="T108" fmla="*/ 947 w 5943"/>
                  <a:gd name="T109" fmla="*/ 1811 h 4110"/>
                  <a:gd name="T110" fmla="*/ 65 w 5943"/>
                  <a:gd name="T111" fmla="*/ 1719 h 4110"/>
                  <a:gd name="T112" fmla="*/ 0 w 5943"/>
                  <a:gd name="T113" fmla="*/ 1604 h 4110"/>
                  <a:gd name="T114" fmla="*/ 40 w 5943"/>
                  <a:gd name="T115" fmla="*/ 39 h 4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43" h="4110">
                    <a:moveTo>
                      <a:pt x="2972" y="2639"/>
                    </a:moveTo>
                    <a:lnTo>
                      <a:pt x="2940" y="2645"/>
                    </a:lnTo>
                    <a:lnTo>
                      <a:pt x="2911" y="2659"/>
                    </a:lnTo>
                    <a:lnTo>
                      <a:pt x="2889" y="2683"/>
                    </a:lnTo>
                    <a:lnTo>
                      <a:pt x="2875" y="2710"/>
                    </a:lnTo>
                    <a:lnTo>
                      <a:pt x="2870" y="2742"/>
                    </a:lnTo>
                    <a:lnTo>
                      <a:pt x="2875" y="2775"/>
                    </a:lnTo>
                    <a:lnTo>
                      <a:pt x="2889" y="2804"/>
                    </a:lnTo>
                    <a:lnTo>
                      <a:pt x="2911" y="2825"/>
                    </a:lnTo>
                    <a:lnTo>
                      <a:pt x="2940" y="2840"/>
                    </a:lnTo>
                    <a:lnTo>
                      <a:pt x="2972" y="2845"/>
                    </a:lnTo>
                    <a:lnTo>
                      <a:pt x="3003" y="2840"/>
                    </a:lnTo>
                    <a:lnTo>
                      <a:pt x="3032" y="2825"/>
                    </a:lnTo>
                    <a:lnTo>
                      <a:pt x="3054" y="2804"/>
                    </a:lnTo>
                    <a:lnTo>
                      <a:pt x="3068" y="2775"/>
                    </a:lnTo>
                    <a:lnTo>
                      <a:pt x="3073" y="2742"/>
                    </a:lnTo>
                    <a:lnTo>
                      <a:pt x="3068" y="2710"/>
                    </a:lnTo>
                    <a:lnTo>
                      <a:pt x="3054" y="2683"/>
                    </a:lnTo>
                    <a:lnTo>
                      <a:pt x="3032" y="2659"/>
                    </a:lnTo>
                    <a:lnTo>
                      <a:pt x="3003" y="2645"/>
                    </a:lnTo>
                    <a:lnTo>
                      <a:pt x="2972" y="2639"/>
                    </a:lnTo>
                    <a:close/>
                    <a:moveTo>
                      <a:pt x="1611" y="1050"/>
                    </a:moveTo>
                    <a:lnTo>
                      <a:pt x="1611" y="2497"/>
                    </a:lnTo>
                    <a:lnTo>
                      <a:pt x="4332" y="2497"/>
                    </a:lnTo>
                    <a:lnTo>
                      <a:pt x="4332" y="1050"/>
                    </a:lnTo>
                    <a:lnTo>
                      <a:pt x="1611" y="1050"/>
                    </a:lnTo>
                    <a:close/>
                    <a:moveTo>
                      <a:pt x="3571" y="265"/>
                    </a:moveTo>
                    <a:lnTo>
                      <a:pt x="3571" y="732"/>
                    </a:lnTo>
                    <a:lnTo>
                      <a:pt x="4491" y="732"/>
                    </a:lnTo>
                    <a:lnTo>
                      <a:pt x="4527" y="736"/>
                    </a:lnTo>
                    <a:lnTo>
                      <a:pt x="4560" y="749"/>
                    </a:lnTo>
                    <a:lnTo>
                      <a:pt x="4590" y="767"/>
                    </a:lnTo>
                    <a:lnTo>
                      <a:pt x="4614" y="792"/>
                    </a:lnTo>
                    <a:lnTo>
                      <a:pt x="4634" y="821"/>
                    </a:lnTo>
                    <a:lnTo>
                      <a:pt x="4646" y="855"/>
                    </a:lnTo>
                    <a:lnTo>
                      <a:pt x="4650" y="891"/>
                    </a:lnTo>
                    <a:lnTo>
                      <a:pt x="4650" y="1378"/>
                    </a:lnTo>
                    <a:lnTo>
                      <a:pt x="5678" y="1378"/>
                    </a:lnTo>
                    <a:lnTo>
                      <a:pt x="5678" y="265"/>
                    </a:lnTo>
                    <a:lnTo>
                      <a:pt x="3571" y="265"/>
                    </a:lnTo>
                    <a:close/>
                    <a:moveTo>
                      <a:pt x="265" y="265"/>
                    </a:moveTo>
                    <a:lnTo>
                      <a:pt x="265" y="1378"/>
                    </a:lnTo>
                    <a:lnTo>
                      <a:pt x="1293" y="1378"/>
                    </a:lnTo>
                    <a:lnTo>
                      <a:pt x="1293" y="891"/>
                    </a:lnTo>
                    <a:lnTo>
                      <a:pt x="1299" y="855"/>
                    </a:lnTo>
                    <a:lnTo>
                      <a:pt x="1309" y="821"/>
                    </a:lnTo>
                    <a:lnTo>
                      <a:pt x="1329" y="792"/>
                    </a:lnTo>
                    <a:lnTo>
                      <a:pt x="1353" y="767"/>
                    </a:lnTo>
                    <a:lnTo>
                      <a:pt x="1383" y="749"/>
                    </a:lnTo>
                    <a:lnTo>
                      <a:pt x="1416" y="736"/>
                    </a:lnTo>
                    <a:lnTo>
                      <a:pt x="1452" y="732"/>
                    </a:lnTo>
                    <a:lnTo>
                      <a:pt x="2372" y="732"/>
                    </a:lnTo>
                    <a:lnTo>
                      <a:pt x="2372" y="265"/>
                    </a:lnTo>
                    <a:lnTo>
                      <a:pt x="265" y="265"/>
                    </a:lnTo>
                    <a:close/>
                    <a:moveTo>
                      <a:pt x="132" y="0"/>
                    </a:moveTo>
                    <a:lnTo>
                      <a:pt x="2503" y="0"/>
                    </a:lnTo>
                    <a:lnTo>
                      <a:pt x="2540" y="5"/>
                    </a:lnTo>
                    <a:lnTo>
                      <a:pt x="2572" y="18"/>
                    </a:lnTo>
                    <a:lnTo>
                      <a:pt x="2597" y="39"/>
                    </a:lnTo>
                    <a:lnTo>
                      <a:pt x="2619" y="65"/>
                    </a:lnTo>
                    <a:lnTo>
                      <a:pt x="2632" y="97"/>
                    </a:lnTo>
                    <a:lnTo>
                      <a:pt x="2637" y="132"/>
                    </a:lnTo>
                    <a:lnTo>
                      <a:pt x="2637" y="732"/>
                    </a:lnTo>
                    <a:lnTo>
                      <a:pt x="3306" y="732"/>
                    </a:lnTo>
                    <a:lnTo>
                      <a:pt x="3306" y="132"/>
                    </a:lnTo>
                    <a:lnTo>
                      <a:pt x="3311" y="97"/>
                    </a:lnTo>
                    <a:lnTo>
                      <a:pt x="3324" y="65"/>
                    </a:lnTo>
                    <a:lnTo>
                      <a:pt x="3346" y="39"/>
                    </a:lnTo>
                    <a:lnTo>
                      <a:pt x="3373" y="18"/>
                    </a:lnTo>
                    <a:lnTo>
                      <a:pt x="3403" y="5"/>
                    </a:lnTo>
                    <a:lnTo>
                      <a:pt x="3440" y="0"/>
                    </a:lnTo>
                    <a:lnTo>
                      <a:pt x="5811" y="0"/>
                    </a:lnTo>
                    <a:lnTo>
                      <a:pt x="5846" y="5"/>
                    </a:lnTo>
                    <a:lnTo>
                      <a:pt x="5878" y="18"/>
                    </a:lnTo>
                    <a:lnTo>
                      <a:pt x="5905" y="39"/>
                    </a:lnTo>
                    <a:lnTo>
                      <a:pt x="5925" y="65"/>
                    </a:lnTo>
                    <a:lnTo>
                      <a:pt x="5938" y="97"/>
                    </a:lnTo>
                    <a:lnTo>
                      <a:pt x="5943" y="132"/>
                    </a:lnTo>
                    <a:lnTo>
                      <a:pt x="5943" y="1604"/>
                    </a:lnTo>
                    <a:lnTo>
                      <a:pt x="5938" y="1640"/>
                    </a:lnTo>
                    <a:lnTo>
                      <a:pt x="5925" y="1670"/>
                    </a:lnTo>
                    <a:lnTo>
                      <a:pt x="5905" y="1698"/>
                    </a:lnTo>
                    <a:lnTo>
                      <a:pt x="5878" y="1719"/>
                    </a:lnTo>
                    <a:lnTo>
                      <a:pt x="5846" y="1732"/>
                    </a:lnTo>
                    <a:lnTo>
                      <a:pt x="5811" y="1737"/>
                    </a:lnTo>
                    <a:lnTo>
                      <a:pt x="4996" y="1737"/>
                    </a:lnTo>
                    <a:lnTo>
                      <a:pt x="4996" y="1811"/>
                    </a:lnTo>
                    <a:lnTo>
                      <a:pt x="5104" y="1811"/>
                    </a:lnTo>
                    <a:lnTo>
                      <a:pt x="5139" y="1815"/>
                    </a:lnTo>
                    <a:lnTo>
                      <a:pt x="5171" y="1829"/>
                    </a:lnTo>
                    <a:lnTo>
                      <a:pt x="5198" y="1849"/>
                    </a:lnTo>
                    <a:lnTo>
                      <a:pt x="5218" y="1876"/>
                    </a:lnTo>
                    <a:lnTo>
                      <a:pt x="5231" y="1909"/>
                    </a:lnTo>
                    <a:lnTo>
                      <a:pt x="5236" y="1943"/>
                    </a:lnTo>
                    <a:lnTo>
                      <a:pt x="5231" y="1979"/>
                    </a:lnTo>
                    <a:lnTo>
                      <a:pt x="5218" y="2010"/>
                    </a:lnTo>
                    <a:lnTo>
                      <a:pt x="5198" y="2037"/>
                    </a:lnTo>
                    <a:lnTo>
                      <a:pt x="5171" y="2058"/>
                    </a:lnTo>
                    <a:lnTo>
                      <a:pt x="5139" y="2071"/>
                    </a:lnTo>
                    <a:lnTo>
                      <a:pt x="5104" y="2076"/>
                    </a:lnTo>
                    <a:lnTo>
                      <a:pt x="4650" y="2076"/>
                    </a:lnTo>
                    <a:lnTo>
                      <a:pt x="4650" y="2776"/>
                    </a:lnTo>
                    <a:lnTo>
                      <a:pt x="4646" y="2813"/>
                    </a:lnTo>
                    <a:lnTo>
                      <a:pt x="4634" y="2847"/>
                    </a:lnTo>
                    <a:lnTo>
                      <a:pt x="4614" y="2876"/>
                    </a:lnTo>
                    <a:lnTo>
                      <a:pt x="4590" y="2901"/>
                    </a:lnTo>
                    <a:lnTo>
                      <a:pt x="4560" y="2919"/>
                    </a:lnTo>
                    <a:lnTo>
                      <a:pt x="4527" y="2932"/>
                    </a:lnTo>
                    <a:lnTo>
                      <a:pt x="4491" y="2935"/>
                    </a:lnTo>
                    <a:lnTo>
                      <a:pt x="3436" y="2935"/>
                    </a:lnTo>
                    <a:lnTo>
                      <a:pt x="3436" y="3053"/>
                    </a:lnTo>
                    <a:lnTo>
                      <a:pt x="3586" y="3053"/>
                    </a:lnTo>
                    <a:lnTo>
                      <a:pt x="3622" y="3056"/>
                    </a:lnTo>
                    <a:lnTo>
                      <a:pt x="3654" y="3069"/>
                    </a:lnTo>
                    <a:lnTo>
                      <a:pt x="3685" y="3087"/>
                    </a:lnTo>
                    <a:lnTo>
                      <a:pt x="3708" y="3112"/>
                    </a:lnTo>
                    <a:lnTo>
                      <a:pt x="3728" y="3141"/>
                    </a:lnTo>
                    <a:lnTo>
                      <a:pt x="3739" y="3175"/>
                    </a:lnTo>
                    <a:lnTo>
                      <a:pt x="3744" y="3211"/>
                    </a:lnTo>
                    <a:lnTo>
                      <a:pt x="3739" y="3247"/>
                    </a:lnTo>
                    <a:lnTo>
                      <a:pt x="3728" y="3282"/>
                    </a:lnTo>
                    <a:lnTo>
                      <a:pt x="3708" y="3311"/>
                    </a:lnTo>
                    <a:lnTo>
                      <a:pt x="3685" y="3336"/>
                    </a:lnTo>
                    <a:lnTo>
                      <a:pt x="3654" y="3354"/>
                    </a:lnTo>
                    <a:lnTo>
                      <a:pt x="3622" y="3366"/>
                    </a:lnTo>
                    <a:lnTo>
                      <a:pt x="3586" y="3370"/>
                    </a:lnTo>
                    <a:lnTo>
                      <a:pt x="3073" y="3370"/>
                    </a:lnTo>
                    <a:lnTo>
                      <a:pt x="3073" y="3641"/>
                    </a:lnTo>
                    <a:lnTo>
                      <a:pt x="3355" y="3641"/>
                    </a:lnTo>
                    <a:lnTo>
                      <a:pt x="3387" y="3646"/>
                    </a:lnTo>
                    <a:lnTo>
                      <a:pt x="3416" y="3661"/>
                    </a:lnTo>
                    <a:lnTo>
                      <a:pt x="3438" y="3684"/>
                    </a:lnTo>
                    <a:lnTo>
                      <a:pt x="3452" y="3711"/>
                    </a:lnTo>
                    <a:lnTo>
                      <a:pt x="3458" y="3744"/>
                    </a:lnTo>
                    <a:lnTo>
                      <a:pt x="3458" y="3774"/>
                    </a:lnTo>
                    <a:lnTo>
                      <a:pt x="5220" y="3774"/>
                    </a:lnTo>
                    <a:lnTo>
                      <a:pt x="5252" y="3778"/>
                    </a:lnTo>
                    <a:lnTo>
                      <a:pt x="5281" y="3794"/>
                    </a:lnTo>
                    <a:lnTo>
                      <a:pt x="5303" y="3816"/>
                    </a:lnTo>
                    <a:lnTo>
                      <a:pt x="5317" y="3843"/>
                    </a:lnTo>
                    <a:lnTo>
                      <a:pt x="5323" y="3875"/>
                    </a:lnTo>
                    <a:lnTo>
                      <a:pt x="5317" y="3908"/>
                    </a:lnTo>
                    <a:lnTo>
                      <a:pt x="5303" y="3937"/>
                    </a:lnTo>
                    <a:lnTo>
                      <a:pt x="5281" y="3958"/>
                    </a:lnTo>
                    <a:lnTo>
                      <a:pt x="5252" y="3973"/>
                    </a:lnTo>
                    <a:lnTo>
                      <a:pt x="5220" y="3978"/>
                    </a:lnTo>
                    <a:lnTo>
                      <a:pt x="3458" y="3978"/>
                    </a:lnTo>
                    <a:lnTo>
                      <a:pt x="3458" y="4009"/>
                    </a:lnTo>
                    <a:lnTo>
                      <a:pt x="3452" y="4041"/>
                    </a:lnTo>
                    <a:lnTo>
                      <a:pt x="3438" y="4068"/>
                    </a:lnTo>
                    <a:lnTo>
                      <a:pt x="3416" y="4092"/>
                    </a:lnTo>
                    <a:lnTo>
                      <a:pt x="3387" y="4106"/>
                    </a:lnTo>
                    <a:lnTo>
                      <a:pt x="3355" y="4110"/>
                    </a:lnTo>
                    <a:lnTo>
                      <a:pt x="2588" y="4110"/>
                    </a:lnTo>
                    <a:lnTo>
                      <a:pt x="2556" y="4106"/>
                    </a:lnTo>
                    <a:lnTo>
                      <a:pt x="2527" y="4092"/>
                    </a:lnTo>
                    <a:lnTo>
                      <a:pt x="2505" y="4068"/>
                    </a:lnTo>
                    <a:lnTo>
                      <a:pt x="2491" y="4041"/>
                    </a:lnTo>
                    <a:lnTo>
                      <a:pt x="2485" y="4009"/>
                    </a:lnTo>
                    <a:lnTo>
                      <a:pt x="2485" y="3978"/>
                    </a:lnTo>
                    <a:lnTo>
                      <a:pt x="723" y="3978"/>
                    </a:lnTo>
                    <a:lnTo>
                      <a:pt x="691" y="3973"/>
                    </a:lnTo>
                    <a:lnTo>
                      <a:pt x="662" y="3958"/>
                    </a:lnTo>
                    <a:lnTo>
                      <a:pt x="640" y="3937"/>
                    </a:lnTo>
                    <a:lnTo>
                      <a:pt x="626" y="3908"/>
                    </a:lnTo>
                    <a:lnTo>
                      <a:pt x="620" y="3875"/>
                    </a:lnTo>
                    <a:lnTo>
                      <a:pt x="626" y="3843"/>
                    </a:lnTo>
                    <a:lnTo>
                      <a:pt x="640" y="3816"/>
                    </a:lnTo>
                    <a:lnTo>
                      <a:pt x="662" y="3794"/>
                    </a:lnTo>
                    <a:lnTo>
                      <a:pt x="691" y="3778"/>
                    </a:lnTo>
                    <a:lnTo>
                      <a:pt x="723" y="3774"/>
                    </a:lnTo>
                    <a:lnTo>
                      <a:pt x="2485" y="3774"/>
                    </a:lnTo>
                    <a:lnTo>
                      <a:pt x="2485" y="3744"/>
                    </a:lnTo>
                    <a:lnTo>
                      <a:pt x="2491" y="3711"/>
                    </a:lnTo>
                    <a:lnTo>
                      <a:pt x="2505" y="3684"/>
                    </a:lnTo>
                    <a:lnTo>
                      <a:pt x="2527" y="3661"/>
                    </a:lnTo>
                    <a:lnTo>
                      <a:pt x="2556" y="3646"/>
                    </a:lnTo>
                    <a:lnTo>
                      <a:pt x="2588" y="3641"/>
                    </a:lnTo>
                    <a:lnTo>
                      <a:pt x="2870" y="3641"/>
                    </a:lnTo>
                    <a:lnTo>
                      <a:pt x="2870" y="3370"/>
                    </a:lnTo>
                    <a:lnTo>
                      <a:pt x="2357" y="3370"/>
                    </a:lnTo>
                    <a:lnTo>
                      <a:pt x="2321" y="3366"/>
                    </a:lnTo>
                    <a:lnTo>
                      <a:pt x="2289" y="3354"/>
                    </a:lnTo>
                    <a:lnTo>
                      <a:pt x="2258" y="3336"/>
                    </a:lnTo>
                    <a:lnTo>
                      <a:pt x="2235" y="3311"/>
                    </a:lnTo>
                    <a:lnTo>
                      <a:pt x="2215" y="3282"/>
                    </a:lnTo>
                    <a:lnTo>
                      <a:pt x="2204" y="3247"/>
                    </a:lnTo>
                    <a:lnTo>
                      <a:pt x="2199" y="3211"/>
                    </a:lnTo>
                    <a:lnTo>
                      <a:pt x="2204" y="3175"/>
                    </a:lnTo>
                    <a:lnTo>
                      <a:pt x="2215" y="3141"/>
                    </a:lnTo>
                    <a:lnTo>
                      <a:pt x="2235" y="3112"/>
                    </a:lnTo>
                    <a:lnTo>
                      <a:pt x="2258" y="3087"/>
                    </a:lnTo>
                    <a:lnTo>
                      <a:pt x="2289" y="3069"/>
                    </a:lnTo>
                    <a:lnTo>
                      <a:pt x="2321" y="3056"/>
                    </a:lnTo>
                    <a:lnTo>
                      <a:pt x="2357" y="3053"/>
                    </a:lnTo>
                    <a:lnTo>
                      <a:pt x="2507" y="3053"/>
                    </a:lnTo>
                    <a:lnTo>
                      <a:pt x="2507" y="2935"/>
                    </a:lnTo>
                    <a:lnTo>
                      <a:pt x="1452" y="2935"/>
                    </a:lnTo>
                    <a:lnTo>
                      <a:pt x="1416" y="2932"/>
                    </a:lnTo>
                    <a:lnTo>
                      <a:pt x="1383" y="2919"/>
                    </a:lnTo>
                    <a:lnTo>
                      <a:pt x="1353" y="2901"/>
                    </a:lnTo>
                    <a:lnTo>
                      <a:pt x="1329" y="2876"/>
                    </a:lnTo>
                    <a:lnTo>
                      <a:pt x="1309" y="2847"/>
                    </a:lnTo>
                    <a:lnTo>
                      <a:pt x="1299" y="2813"/>
                    </a:lnTo>
                    <a:lnTo>
                      <a:pt x="1293" y="2776"/>
                    </a:lnTo>
                    <a:lnTo>
                      <a:pt x="1293" y="2076"/>
                    </a:lnTo>
                    <a:lnTo>
                      <a:pt x="839" y="2076"/>
                    </a:lnTo>
                    <a:lnTo>
                      <a:pt x="804" y="2071"/>
                    </a:lnTo>
                    <a:lnTo>
                      <a:pt x="772" y="2058"/>
                    </a:lnTo>
                    <a:lnTo>
                      <a:pt x="747" y="2037"/>
                    </a:lnTo>
                    <a:lnTo>
                      <a:pt x="725" y="2010"/>
                    </a:lnTo>
                    <a:lnTo>
                      <a:pt x="712" y="1979"/>
                    </a:lnTo>
                    <a:lnTo>
                      <a:pt x="707" y="1943"/>
                    </a:lnTo>
                    <a:lnTo>
                      <a:pt x="712" y="1909"/>
                    </a:lnTo>
                    <a:lnTo>
                      <a:pt x="725" y="1876"/>
                    </a:lnTo>
                    <a:lnTo>
                      <a:pt x="747" y="1849"/>
                    </a:lnTo>
                    <a:lnTo>
                      <a:pt x="772" y="1829"/>
                    </a:lnTo>
                    <a:lnTo>
                      <a:pt x="804" y="1815"/>
                    </a:lnTo>
                    <a:lnTo>
                      <a:pt x="839" y="1811"/>
                    </a:lnTo>
                    <a:lnTo>
                      <a:pt x="947" y="1811"/>
                    </a:lnTo>
                    <a:lnTo>
                      <a:pt x="947" y="1737"/>
                    </a:lnTo>
                    <a:lnTo>
                      <a:pt x="132" y="1737"/>
                    </a:lnTo>
                    <a:lnTo>
                      <a:pt x="97" y="1732"/>
                    </a:lnTo>
                    <a:lnTo>
                      <a:pt x="65" y="1719"/>
                    </a:lnTo>
                    <a:lnTo>
                      <a:pt x="40" y="1698"/>
                    </a:lnTo>
                    <a:lnTo>
                      <a:pt x="18" y="1670"/>
                    </a:lnTo>
                    <a:lnTo>
                      <a:pt x="5" y="1640"/>
                    </a:lnTo>
                    <a:lnTo>
                      <a:pt x="0" y="1604"/>
                    </a:lnTo>
                    <a:lnTo>
                      <a:pt x="0" y="132"/>
                    </a:lnTo>
                    <a:lnTo>
                      <a:pt x="5" y="97"/>
                    </a:lnTo>
                    <a:lnTo>
                      <a:pt x="18" y="65"/>
                    </a:lnTo>
                    <a:lnTo>
                      <a:pt x="40" y="39"/>
                    </a:lnTo>
                    <a:lnTo>
                      <a:pt x="65" y="18"/>
                    </a:lnTo>
                    <a:lnTo>
                      <a:pt x="97" y="5"/>
                    </a:lnTo>
                    <a:lnTo>
                      <a:pt x="132" y="0"/>
                    </a:lnTo>
                    <a:close/>
                  </a:path>
                </a:pathLst>
              </a:custGeom>
              <a:noFill/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172200" y="4810828"/>
              <a:ext cx="23208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serahkan</a:t>
              </a:r>
              <a:r>
                <a:rPr lang="en-US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secara</a:t>
              </a:r>
              <a:r>
                <a:rPr lang="en-US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manual </a:t>
              </a:r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03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repeatCount="2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6942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</a:t>
            </a:r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847"/>
          <a:stretch/>
        </p:blipFill>
        <p:spPr>
          <a:xfrm>
            <a:off x="1468588" y="1221569"/>
            <a:ext cx="9504218" cy="50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8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7460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Tambah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074"/>
          <a:stretch/>
        </p:blipFill>
        <p:spPr>
          <a:xfrm>
            <a:off x="1605675" y="1355286"/>
            <a:ext cx="9144000" cy="4880129"/>
          </a:xfrm>
          <a:prstGeom prst="rect">
            <a:avLst/>
          </a:prstGeom>
          <a:solidFill>
            <a:srgbClr val="92D050"/>
          </a:solidFill>
          <a:ln w="3175">
            <a:solidFill>
              <a:srgbClr val="92D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2614180"/>
            <a:ext cx="16002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5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6660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Dasboard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165"/>
          <a:stretch/>
        </p:blipFill>
        <p:spPr>
          <a:xfrm>
            <a:off x="1460789" y="1184565"/>
            <a:ext cx="9601200" cy="51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6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6263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Formulir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968"/>
          <a:stretch/>
        </p:blipFill>
        <p:spPr>
          <a:xfrm>
            <a:off x="1454726" y="1287920"/>
            <a:ext cx="9876040" cy="527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75584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Dasboard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Manager</a:t>
            </a:r>
          </a:p>
          <a:p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165"/>
          <a:stretch/>
        </p:blipFill>
        <p:spPr>
          <a:xfrm>
            <a:off x="1502354" y="1184565"/>
            <a:ext cx="9601200" cy="51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8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97943" y="2184727"/>
            <a:ext cx="2743200" cy="548640"/>
            <a:chOff x="320038" y="4108267"/>
            <a:chExt cx="3167744" cy="640080"/>
          </a:xfrm>
        </p:grpSpPr>
        <p:sp>
          <p:nvSpPr>
            <p:cNvPr id="5" name="Pentagon 4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</a:t>
              </a:r>
              <a:r>
                <a:rPr lang="en-US" b="1" dirty="0" err="1" smtClean="0"/>
                <a:t>Implementasi</a:t>
              </a:r>
              <a:r>
                <a:rPr lang="en-US" b="1" dirty="0" smtClean="0"/>
                <a:t> Database</a:t>
              </a:r>
              <a:endParaRPr lang="en-US" b="1" dirty="0"/>
            </a:p>
          </p:txBody>
        </p:sp>
        <p:sp>
          <p:nvSpPr>
            <p:cNvPr id="6" name="Oval 5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98791" y="3388291"/>
            <a:ext cx="3166117" cy="548640"/>
            <a:chOff x="320038" y="4108267"/>
            <a:chExt cx="3167744" cy="640080"/>
          </a:xfrm>
        </p:grpSpPr>
        <p:sp>
          <p:nvSpPr>
            <p:cNvPr id="30" name="Pentagon 2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Tabel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Departemen</a:t>
              </a:r>
              <a:endParaRPr lang="en-US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126674" y="2778582"/>
            <a:ext cx="3107874" cy="548640"/>
            <a:chOff x="320038" y="4108267"/>
            <a:chExt cx="3313184" cy="640080"/>
          </a:xfrm>
        </p:grpSpPr>
        <p:sp>
          <p:nvSpPr>
            <p:cNvPr id="36" name="Pentagon 35"/>
            <p:cNvSpPr/>
            <p:nvPr/>
          </p:nvSpPr>
          <p:spPr>
            <a:xfrm>
              <a:off x="640076" y="4108267"/>
              <a:ext cx="2993146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Database </a:t>
              </a:r>
              <a:r>
                <a:rPr lang="en-US" b="1" dirty="0" err="1"/>
                <a:t>tugas_akhir</a:t>
              </a:r>
              <a:endParaRPr lang="en-US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6484762"/>
            <a:ext cx="12192000" cy="24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587849" y="3998000"/>
            <a:ext cx="3107876" cy="548640"/>
            <a:chOff x="320038" y="4108267"/>
            <a:chExt cx="3167744" cy="640080"/>
          </a:xfrm>
        </p:grpSpPr>
        <p:sp>
          <p:nvSpPr>
            <p:cNvPr id="17" name="Pentagon 16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5137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   </a:t>
              </a:r>
              <a:r>
                <a:rPr lang="en-US" b="1" dirty="0" err="1" smtClean="0"/>
                <a:t>Tabel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formulir</a:t>
              </a:r>
              <a:endParaRPr lang="en-US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9057" y="4622075"/>
            <a:ext cx="2743200" cy="548640"/>
            <a:chOff x="320038" y="4108267"/>
            <a:chExt cx="3167744" cy="640080"/>
          </a:xfrm>
        </p:grpSpPr>
        <p:sp>
          <p:nvSpPr>
            <p:cNvPr id="20" name="Pentagon 19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9219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Tabel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Jabatan</a:t>
              </a:r>
              <a:endParaRPr lang="en-US" b="1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5899" y="2932610"/>
            <a:ext cx="2769110" cy="2743200"/>
            <a:chOff x="393185" y="2858162"/>
            <a:chExt cx="2769110" cy="2743200"/>
          </a:xfrm>
        </p:grpSpPr>
        <p:sp>
          <p:nvSpPr>
            <p:cNvPr id="8" name="Oval 7"/>
            <p:cNvSpPr/>
            <p:nvPr/>
          </p:nvSpPr>
          <p:spPr>
            <a:xfrm>
              <a:off x="393185" y="2858162"/>
              <a:ext cx="2769110" cy="27432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1" r="21395" b="31489"/>
            <a:stretch/>
          </p:blipFill>
          <p:spPr bwMode="auto">
            <a:xfrm>
              <a:off x="706426" y="3227341"/>
              <a:ext cx="2116718" cy="2004841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Wave 22"/>
          <p:cNvSpPr/>
          <p:nvPr/>
        </p:nvSpPr>
        <p:spPr>
          <a:xfrm>
            <a:off x="10924675" y="1580084"/>
            <a:ext cx="1128448" cy="495445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</a:t>
            </a:r>
            <a:r>
              <a:rPr lang="en-US" dirty="0" smtClean="0">
                <a:latin typeface="Century" panose="02040604050505020304" pitchFamily="18" charset="0"/>
              </a:rPr>
              <a:t>4.2</a:t>
            </a:r>
            <a:endParaRPr lang="en-US" dirty="0">
              <a:latin typeface="Century" panose="020406040505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352237" y="5231784"/>
            <a:ext cx="2743200" cy="548642"/>
            <a:chOff x="320038" y="4108265"/>
            <a:chExt cx="3167744" cy="640082"/>
          </a:xfrm>
        </p:grpSpPr>
        <p:sp>
          <p:nvSpPr>
            <p:cNvPr id="25" name="Pentagon 24"/>
            <p:cNvSpPr/>
            <p:nvPr/>
          </p:nvSpPr>
          <p:spPr>
            <a:xfrm>
              <a:off x="640077" y="4108265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Tabel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Karyawan</a:t>
              </a:r>
              <a:endParaRPr lang="en-US" b="1" dirty="0" smtClean="0"/>
            </a:p>
          </p:txBody>
        </p:sp>
        <p:sp>
          <p:nvSpPr>
            <p:cNvPr id="26" name="Oval 25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75090" y="5841493"/>
            <a:ext cx="2743200" cy="548640"/>
            <a:chOff x="320038" y="4108267"/>
            <a:chExt cx="3167744" cy="640080"/>
          </a:xfrm>
        </p:grpSpPr>
        <p:sp>
          <p:nvSpPr>
            <p:cNvPr id="29" name="Pentagon 28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  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Tabel</a:t>
              </a:r>
              <a:r>
                <a:rPr lang="en-US" b="1" dirty="0" smtClean="0"/>
                <a:t> Marital Status</a:t>
              </a:r>
            </a:p>
          </p:txBody>
        </p:sp>
        <p:sp>
          <p:nvSpPr>
            <p:cNvPr id="32" name="Oval 31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550027" y="5805966"/>
            <a:ext cx="2743200" cy="548640"/>
            <a:chOff x="320038" y="4108267"/>
            <a:chExt cx="3167744" cy="640080"/>
          </a:xfrm>
        </p:grpSpPr>
        <p:sp>
          <p:nvSpPr>
            <p:cNvPr id="34" name="Pentagon 33"/>
            <p:cNvSpPr/>
            <p:nvPr/>
          </p:nvSpPr>
          <p:spPr>
            <a:xfrm>
              <a:off x="640077" y="4108267"/>
              <a:ext cx="2847705" cy="640080"/>
            </a:xfrm>
            <a:prstGeom prst="homePlate">
              <a:avLst>
                <a:gd name="adj" fmla="val 51055"/>
              </a:avLst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Tabel</a:t>
              </a:r>
              <a:r>
                <a:rPr lang="en-US" b="1" dirty="0" smtClean="0"/>
                <a:t> Users</a:t>
              </a:r>
            </a:p>
          </p:txBody>
        </p:sp>
        <p:sp>
          <p:nvSpPr>
            <p:cNvPr id="38" name="Oval 37">
              <a:hlinkClick r:id="rId3" action="ppaction://hlinksldjump"/>
            </p:cNvPr>
            <p:cNvSpPr/>
            <p:nvPr/>
          </p:nvSpPr>
          <p:spPr>
            <a:xfrm>
              <a:off x="320038" y="4108267"/>
              <a:ext cx="640080" cy="640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Sosa" pitchFamily="2" charset="0"/>
                </a:rPr>
                <a:t>e</a:t>
              </a:r>
              <a:endParaRPr lang="en-US" sz="2400" dirty="0">
                <a:latin typeface="Sos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62760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tugas_akhir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36" y="1392811"/>
            <a:ext cx="8649346" cy="46314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8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3262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departemen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25" y="1333520"/>
            <a:ext cx="9055363" cy="48456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5287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241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formulir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54" y="1396806"/>
            <a:ext cx="8983146" cy="477365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607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2428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jabatan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18" y="1473727"/>
            <a:ext cx="9094653" cy="47608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972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82" y="195943"/>
            <a:ext cx="4476750" cy="64922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95943" y="195943"/>
            <a:ext cx="3844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Formulir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8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285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98" y="1410551"/>
            <a:ext cx="8815240" cy="47270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778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3519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marital_status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98" y="1336570"/>
            <a:ext cx="8952472" cy="47681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892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803" y="348734"/>
            <a:ext cx="2121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users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67" y="1313571"/>
            <a:ext cx="8789399" cy="47131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48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84762"/>
            <a:ext cx="12192000" cy="24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ave 22"/>
          <p:cNvSpPr/>
          <p:nvPr/>
        </p:nvSpPr>
        <p:spPr>
          <a:xfrm>
            <a:off x="10924675" y="1580084"/>
            <a:ext cx="1128448" cy="495445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</a:t>
            </a:r>
            <a:r>
              <a:rPr lang="en-US" dirty="0" smtClean="0">
                <a:latin typeface="Century" panose="02040604050505020304" pitchFamily="18" charset="0"/>
              </a:rPr>
              <a:t>4.3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2802" y="2232952"/>
            <a:ext cx="1925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802" y="3120057"/>
            <a:ext cx="1167919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Deskripsi</a:t>
            </a:r>
            <a:r>
              <a:rPr lang="en-US" sz="2000" dirty="0" smtClean="0"/>
              <a:t> </a:t>
            </a:r>
            <a:r>
              <a:rPr lang="en-US" sz="2000" dirty="0" err="1" smtClean="0"/>
              <a:t>Pengujian</a:t>
            </a:r>
            <a:endParaRPr lang="en-US" sz="2000" dirty="0" smtClean="0"/>
          </a:p>
          <a:p>
            <a:endParaRPr lang="en-US" dirty="0"/>
          </a:p>
          <a:p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Black Box. </a:t>
            </a:r>
            <a:endParaRPr lang="en-US" dirty="0" smtClean="0"/>
          </a:p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mengamati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data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fungsionalitas</a:t>
            </a:r>
            <a:r>
              <a:rPr lang="en-US" dirty="0"/>
              <a:t> </a:t>
            </a:r>
            <a:r>
              <a:rPr lang="en-US" dirty="0" err="1"/>
              <a:t>sistemnya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.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fungsionalitas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, </a:t>
            </a:r>
            <a:r>
              <a:rPr lang="en-US" dirty="0" err="1"/>
              <a:t>antara</a:t>
            </a:r>
            <a:r>
              <a:rPr lang="en-US" dirty="0"/>
              <a:t> lain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1.	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r>
              <a:rPr lang="en-US" dirty="0"/>
              <a:t>2.	</a:t>
            </a:r>
            <a:r>
              <a:rPr lang="en-US" dirty="0" err="1"/>
              <a:t>Menambah</a:t>
            </a:r>
            <a:r>
              <a:rPr lang="en-US" dirty="0"/>
              <a:t> data </a:t>
            </a:r>
            <a:r>
              <a:rPr lang="en-US" dirty="0" err="1"/>
              <a:t>karyawan</a:t>
            </a:r>
            <a:endParaRPr lang="en-US" dirty="0"/>
          </a:p>
          <a:p>
            <a:r>
              <a:rPr lang="en-US" dirty="0"/>
              <a:t>3.	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edit data </a:t>
            </a:r>
            <a:r>
              <a:rPr lang="en-US" dirty="0" err="1"/>
              <a:t>karyawan</a:t>
            </a:r>
            <a:endParaRPr lang="en-US" dirty="0"/>
          </a:p>
          <a:p>
            <a:r>
              <a:rPr lang="en-US" dirty="0"/>
              <a:t>4.	</a:t>
            </a:r>
            <a:r>
              <a:rPr lang="en-US" dirty="0" err="1"/>
              <a:t>Mengajukan</a:t>
            </a:r>
            <a:r>
              <a:rPr lang="en-US" dirty="0"/>
              <a:t> </a:t>
            </a:r>
            <a:r>
              <a:rPr lang="en-US" dirty="0" err="1"/>
              <a:t>formulir</a:t>
            </a:r>
            <a:r>
              <a:rPr lang="en-US" dirty="0"/>
              <a:t> ER</a:t>
            </a:r>
          </a:p>
        </p:txBody>
      </p:sp>
    </p:spTree>
    <p:extLst>
      <p:ext uri="{BB962C8B-B14F-4D97-AF65-F5344CB8AC3E}">
        <p14:creationId xmlns:p14="http://schemas.microsoft.com/office/powerpoint/2010/main" val="32153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84762"/>
            <a:ext cx="12192000" cy="24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ave 22"/>
          <p:cNvSpPr/>
          <p:nvPr/>
        </p:nvSpPr>
        <p:spPr>
          <a:xfrm>
            <a:off x="10924675" y="1580084"/>
            <a:ext cx="1128448" cy="495445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</a:t>
            </a:r>
            <a:r>
              <a:rPr lang="en-US" dirty="0" smtClean="0">
                <a:latin typeface="Century" panose="02040604050505020304" pitchFamily="18" charset="0"/>
              </a:rPr>
              <a:t>4.3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2801" y="2232952"/>
            <a:ext cx="4197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802" y="3120057"/>
            <a:ext cx="1167919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Deskripsi</a:t>
            </a:r>
            <a:r>
              <a:rPr lang="en-US" sz="2000" dirty="0" smtClean="0"/>
              <a:t> </a:t>
            </a:r>
            <a:r>
              <a:rPr lang="en-US" sz="2000" dirty="0" err="1" smtClean="0"/>
              <a:t>Pengujian</a:t>
            </a:r>
            <a:endParaRPr lang="en-US" sz="2000" dirty="0" smtClean="0"/>
          </a:p>
          <a:p>
            <a:endParaRPr lang="en-US" dirty="0"/>
          </a:p>
          <a:p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Black Box. </a:t>
            </a:r>
            <a:endParaRPr lang="en-US" dirty="0" smtClean="0"/>
          </a:p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mengamati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data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fungsionalitas</a:t>
            </a:r>
            <a:r>
              <a:rPr lang="en-US" dirty="0"/>
              <a:t> </a:t>
            </a:r>
            <a:r>
              <a:rPr lang="en-US" dirty="0" err="1"/>
              <a:t>sistemnya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.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fungsionalitas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, </a:t>
            </a:r>
            <a:r>
              <a:rPr lang="en-US" dirty="0" err="1"/>
              <a:t>antara</a:t>
            </a:r>
            <a:r>
              <a:rPr lang="en-US" dirty="0"/>
              <a:t> lain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1.	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r>
              <a:rPr lang="en-US" dirty="0"/>
              <a:t>2.	</a:t>
            </a:r>
            <a:r>
              <a:rPr lang="en-US" dirty="0" err="1"/>
              <a:t>Menambah</a:t>
            </a:r>
            <a:r>
              <a:rPr lang="en-US" dirty="0"/>
              <a:t> data </a:t>
            </a:r>
            <a:r>
              <a:rPr lang="en-US" dirty="0" err="1"/>
              <a:t>karyawan</a:t>
            </a:r>
            <a:endParaRPr lang="en-US" dirty="0"/>
          </a:p>
          <a:p>
            <a:r>
              <a:rPr lang="en-US" dirty="0"/>
              <a:t>3.	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edit data </a:t>
            </a:r>
            <a:r>
              <a:rPr lang="en-US" dirty="0" err="1"/>
              <a:t>karyawan</a:t>
            </a:r>
            <a:endParaRPr lang="en-US" dirty="0"/>
          </a:p>
          <a:p>
            <a:r>
              <a:rPr lang="en-US" dirty="0"/>
              <a:t>4.	</a:t>
            </a:r>
            <a:r>
              <a:rPr lang="en-US" dirty="0" err="1"/>
              <a:t>Mengajukan</a:t>
            </a:r>
            <a:r>
              <a:rPr lang="en-US" dirty="0"/>
              <a:t> </a:t>
            </a:r>
            <a:r>
              <a:rPr lang="en-US" dirty="0" err="1"/>
              <a:t>formulir</a:t>
            </a:r>
            <a:r>
              <a:rPr lang="en-US" dirty="0"/>
              <a:t> ER</a:t>
            </a:r>
          </a:p>
        </p:txBody>
      </p:sp>
    </p:spTree>
    <p:extLst>
      <p:ext uri="{BB962C8B-B14F-4D97-AF65-F5344CB8AC3E}">
        <p14:creationId xmlns:p14="http://schemas.microsoft.com/office/powerpoint/2010/main" val="9267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84762"/>
            <a:ext cx="12192000" cy="24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ave 22"/>
          <p:cNvSpPr/>
          <p:nvPr/>
        </p:nvSpPr>
        <p:spPr>
          <a:xfrm>
            <a:off x="10924675" y="1580084"/>
            <a:ext cx="1128448" cy="495445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</a:t>
            </a:r>
            <a:r>
              <a:rPr lang="en-US" dirty="0" smtClean="0">
                <a:latin typeface="Century" panose="02040604050505020304" pitchFamily="18" charset="0"/>
              </a:rPr>
              <a:t>4.3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117555"/>
            <a:ext cx="4006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3600" spc="-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3600" spc="-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884549"/>
              </p:ext>
            </p:extLst>
          </p:nvPr>
        </p:nvGraphicFramePr>
        <p:xfrm>
          <a:off x="1233054" y="2920847"/>
          <a:ext cx="9850582" cy="33456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1491">
                  <a:extLst>
                    <a:ext uri="{9D8B030D-6E8A-4147-A177-3AD203B41FA5}">
                      <a16:colId xmlns:a16="http://schemas.microsoft.com/office/drawing/2014/main" val="1972928345"/>
                    </a:ext>
                  </a:extLst>
                </a:gridCol>
                <a:gridCol w="2701637">
                  <a:extLst>
                    <a:ext uri="{9D8B030D-6E8A-4147-A177-3AD203B41FA5}">
                      <a16:colId xmlns:a16="http://schemas.microsoft.com/office/drawing/2014/main" val="322034246"/>
                    </a:ext>
                  </a:extLst>
                </a:gridCol>
                <a:gridCol w="2050473">
                  <a:extLst>
                    <a:ext uri="{9D8B030D-6E8A-4147-A177-3AD203B41FA5}">
                      <a16:colId xmlns:a16="http://schemas.microsoft.com/office/drawing/2014/main" val="3079738676"/>
                    </a:ext>
                  </a:extLst>
                </a:gridCol>
                <a:gridCol w="3162443">
                  <a:extLst>
                    <a:ext uri="{9D8B030D-6E8A-4147-A177-3AD203B41FA5}">
                      <a16:colId xmlns:a16="http://schemas.microsoft.com/office/drawing/2014/main" val="3073686942"/>
                    </a:ext>
                  </a:extLst>
                </a:gridCol>
                <a:gridCol w="744538">
                  <a:extLst>
                    <a:ext uri="{9D8B030D-6E8A-4147-A177-3AD203B41FA5}">
                      <a16:colId xmlns:a16="http://schemas.microsoft.com/office/drawing/2014/main" val="2627853962"/>
                    </a:ext>
                  </a:extLst>
                </a:gridCol>
              </a:tblGrid>
              <a:tr h="2165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Halaman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Pengujian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Aksi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Validasi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95133"/>
                  </a:ext>
                </a:extLst>
              </a:tr>
              <a:tr h="553355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Login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 dan password benar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Username: admin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Password: admin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Berhasil Login dan berpindah kehalaman admin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2730610"/>
                  </a:ext>
                </a:extLst>
              </a:tr>
              <a:tr h="5323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 dan password salah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Username: asdfg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Password: vlogk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Menampilkan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pesan</a:t>
                      </a:r>
                      <a:r>
                        <a:rPr lang="en-US" sz="1400" dirty="0">
                          <a:effectLst/>
                        </a:rPr>
                        <a:t> user/password </a:t>
                      </a:r>
                      <a:r>
                        <a:rPr lang="en-US" sz="1400" dirty="0" err="1">
                          <a:effectLst/>
                        </a:rPr>
                        <a:t>salah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3640420"/>
                  </a:ext>
                </a:extLst>
              </a:tr>
              <a:tr h="443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 dan password benar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Username: pic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Password: pic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Berhasil Login dan berpindah kehalaman pic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3525346"/>
                  </a:ext>
                </a:extLst>
              </a:tr>
              <a:tr h="483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Username </a:t>
                      </a:r>
                      <a:r>
                        <a:rPr lang="en-US" sz="1400" dirty="0" err="1">
                          <a:effectLst/>
                        </a:rPr>
                        <a:t>dan</a:t>
                      </a:r>
                      <a:r>
                        <a:rPr lang="en-US" sz="1400" dirty="0">
                          <a:effectLst/>
                        </a:rPr>
                        <a:t> password </a:t>
                      </a:r>
                      <a:r>
                        <a:rPr lang="en-US" sz="1400" dirty="0" err="1">
                          <a:effectLst/>
                        </a:rPr>
                        <a:t>salah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Username: asdfg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Password: vlogk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Menampilkan pesan user/password salah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8217538"/>
                  </a:ext>
                </a:extLst>
              </a:tr>
              <a:tr h="6541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 dan password benar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Username: manager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Password: manager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Berhasil Login dan berpindah kehalaman manager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√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0809273"/>
                  </a:ext>
                </a:extLst>
              </a:tr>
              <a:tr h="4623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 dan password salah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Username: asdfg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Password: vlogk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Menampilkan pesan user/password salah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√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743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8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spc="-3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6600" spc="-3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Requisition</a:t>
            </a:r>
            <a:endParaRPr lang="en-US" sz="6600" spc="-3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84762"/>
            <a:ext cx="12192000" cy="24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ave 22"/>
          <p:cNvSpPr/>
          <p:nvPr/>
        </p:nvSpPr>
        <p:spPr>
          <a:xfrm>
            <a:off x="10924675" y="1580084"/>
            <a:ext cx="1128448" cy="495445"/>
          </a:xfrm>
          <a:prstGeom prst="wave">
            <a:avLst>
              <a:gd name="adj1" fmla="val 12500"/>
              <a:gd name="adj2" fmla="val -1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Bab </a:t>
            </a:r>
            <a:r>
              <a:rPr lang="en-US" dirty="0" smtClean="0">
                <a:latin typeface="Century" panose="02040604050505020304" pitchFamily="18" charset="0"/>
              </a:rPr>
              <a:t>4.3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117555"/>
            <a:ext cx="4160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3600" spc="-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3600" spc="-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en-US" sz="3600" spc="-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91587"/>
              </p:ext>
            </p:extLst>
          </p:nvPr>
        </p:nvGraphicFramePr>
        <p:xfrm>
          <a:off x="1609725" y="3113556"/>
          <a:ext cx="9182965" cy="3021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5038">
                  <a:extLst>
                    <a:ext uri="{9D8B030D-6E8A-4147-A177-3AD203B41FA5}">
                      <a16:colId xmlns:a16="http://schemas.microsoft.com/office/drawing/2014/main" val="543062430"/>
                    </a:ext>
                  </a:extLst>
                </a:gridCol>
                <a:gridCol w="1986310">
                  <a:extLst>
                    <a:ext uri="{9D8B030D-6E8A-4147-A177-3AD203B41FA5}">
                      <a16:colId xmlns:a16="http://schemas.microsoft.com/office/drawing/2014/main" val="4069163866"/>
                    </a:ext>
                  </a:extLst>
                </a:gridCol>
                <a:gridCol w="1881756">
                  <a:extLst>
                    <a:ext uri="{9D8B030D-6E8A-4147-A177-3AD203B41FA5}">
                      <a16:colId xmlns:a16="http://schemas.microsoft.com/office/drawing/2014/main" val="3999179003"/>
                    </a:ext>
                  </a:extLst>
                </a:gridCol>
                <a:gridCol w="3110332">
                  <a:extLst>
                    <a:ext uri="{9D8B030D-6E8A-4147-A177-3AD203B41FA5}">
                      <a16:colId xmlns:a16="http://schemas.microsoft.com/office/drawing/2014/main" val="1149311135"/>
                    </a:ext>
                  </a:extLst>
                </a:gridCol>
                <a:gridCol w="1029529">
                  <a:extLst>
                    <a:ext uri="{9D8B030D-6E8A-4147-A177-3AD203B41FA5}">
                      <a16:colId xmlns:a16="http://schemas.microsoft.com/office/drawing/2014/main" val="678464309"/>
                    </a:ext>
                  </a:extLst>
                </a:gridCol>
              </a:tblGrid>
              <a:tr h="3466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Halaman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Pengujian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Aksi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Validasi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3947650"/>
                  </a:ext>
                </a:extLst>
              </a:tr>
              <a:tr h="1040082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Admin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Tambah data karyawan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 karyawan baru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Berhasil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tambah</a:t>
                      </a:r>
                      <a:r>
                        <a:rPr lang="en-US" sz="1400" dirty="0">
                          <a:effectLst/>
                        </a:rPr>
                        <a:t> data </a:t>
                      </a:r>
                      <a:r>
                        <a:rPr lang="en-US" sz="1400" dirty="0" err="1">
                          <a:effectLst/>
                        </a:rPr>
                        <a:t>dan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berpindah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kehalaman</a:t>
                      </a:r>
                      <a:r>
                        <a:rPr lang="en-US" sz="1400" dirty="0">
                          <a:effectLst/>
                        </a:rPr>
                        <a:t> dashboard admin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√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7416317"/>
                  </a:ext>
                </a:extLst>
              </a:tr>
              <a:tr h="81738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Edit data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karyawan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karyawan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Berhasil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edit data </a:t>
                      </a: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karyawan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dan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berpindah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dashboard admin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√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6251276"/>
                  </a:ext>
                </a:extLst>
              </a:tr>
              <a:tr h="81738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Hapus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data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karyawan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karyawan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Berhasil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hapus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data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karyawan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dan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berpindah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dashboard admin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√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2899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00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260769" y="799509"/>
            <a:ext cx="643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300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Terimakasih</a:t>
            </a:r>
            <a:endParaRPr lang="en-US" sz="5400" spc="-3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60769" y="2105510"/>
            <a:ext cx="640080" cy="6394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60769" y="3859496"/>
            <a:ext cx="640080" cy="6394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/>
          <p:cNvSpPr>
            <a:spLocks noEditPoints="1"/>
          </p:cNvSpPr>
          <p:nvPr/>
        </p:nvSpPr>
        <p:spPr bwMode="auto">
          <a:xfrm>
            <a:off x="5454874" y="3983152"/>
            <a:ext cx="251869" cy="392174"/>
          </a:xfrm>
          <a:custGeom>
            <a:avLst/>
            <a:gdLst>
              <a:gd name="T0" fmla="*/ 934 w 2226"/>
              <a:gd name="T1" fmla="*/ 554 h 3570"/>
              <a:gd name="T2" fmla="*/ 731 w 2226"/>
              <a:gd name="T3" fmla="*/ 664 h 3570"/>
              <a:gd name="T4" fmla="*/ 584 w 2226"/>
              <a:gd name="T5" fmla="*/ 842 h 3570"/>
              <a:gd name="T6" fmla="*/ 515 w 2226"/>
              <a:gd name="T7" fmla="*/ 1068 h 3570"/>
              <a:gd name="T8" fmla="*/ 539 w 2226"/>
              <a:gd name="T9" fmla="*/ 1308 h 3570"/>
              <a:gd name="T10" fmla="*/ 649 w 2226"/>
              <a:gd name="T11" fmla="*/ 1512 h 3570"/>
              <a:gd name="T12" fmla="*/ 827 w 2226"/>
              <a:gd name="T13" fmla="*/ 1658 h 3570"/>
              <a:gd name="T14" fmla="*/ 1051 w 2226"/>
              <a:gd name="T15" fmla="*/ 1729 h 3570"/>
              <a:gd name="T16" fmla="*/ 1292 w 2226"/>
              <a:gd name="T17" fmla="*/ 1704 h 3570"/>
              <a:gd name="T18" fmla="*/ 1495 w 2226"/>
              <a:gd name="T19" fmla="*/ 1594 h 3570"/>
              <a:gd name="T20" fmla="*/ 1642 w 2226"/>
              <a:gd name="T21" fmla="*/ 1416 h 3570"/>
              <a:gd name="T22" fmla="*/ 1711 w 2226"/>
              <a:gd name="T23" fmla="*/ 1190 h 3570"/>
              <a:gd name="T24" fmla="*/ 1687 w 2226"/>
              <a:gd name="T25" fmla="*/ 950 h 3570"/>
              <a:gd name="T26" fmla="*/ 1577 w 2226"/>
              <a:gd name="T27" fmla="*/ 745 h 3570"/>
              <a:gd name="T28" fmla="*/ 1399 w 2226"/>
              <a:gd name="T29" fmla="*/ 599 h 3570"/>
              <a:gd name="T30" fmla="*/ 1175 w 2226"/>
              <a:gd name="T31" fmla="*/ 530 h 3570"/>
              <a:gd name="T32" fmla="*/ 1286 w 2226"/>
              <a:gd name="T33" fmla="*/ 13 h 3570"/>
              <a:gd name="T34" fmla="*/ 1603 w 2226"/>
              <a:gd name="T35" fmla="*/ 114 h 3570"/>
              <a:gd name="T36" fmla="*/ 1871 w 2226"/>
              <a:gd name="T37" fmla="*/ 299 h 3570"/>
              <a:gd name="T38" fmla="*/ 2074 w 2226"/>
              <a:gd name="T39" fmla="*/ 553 h 3570"/>
              <a:gd name="T40" fmla="*/ 2197 w 2226"/>
              <a:gd name="T41" fmla="*/ 860 h 3570"/>
              <a:gd name="T42" fmla="*/ 2225 w 2226"/>
              <a:gd name="T43" fmla="*/ 1192 h 3570"/>
              <a:gd name="T44" fmla="*/ 2183 w 2226"/>
              <a:gd name="T45" fmla="*/ 1507 h 3570"/>
              <a:gd name="T46" fmla="*/ 2094 w 2226"/>
              <a:gd name="T47" fmla="*/ 1828 h 3570"/>
              <a:gd name="T48" fmla="*/ 1972 w 2226"/>
              <a:gd name="T49" fmla="*/ 2147 h 3570"/>
              <a:gd name="T50" fmla="*/ 1827 w 2226"/>
              <a:gd name="T51" fmla="*/ 2455 h 3570"/>
              <a:gd name="T52" fmla="*/ 1670 w 2226"/>
              <a:gd name="T53" fmla="*/ 2742 h 3570"/>
              <a:gd name="T54" fmla="*/ 1512 w 2226"/>
              <a:gd name="T55" fmla="*/ 3001 h 3570"/>
              <a:gd name="T56" fmla="*/ 1367 w 2226"/>
              <a:gd name="T57" fmla="*/ 3222 h 3570"/>
              <a:gd name="T58" fmla="*/ 1245 w 2226"/>
              <a:gd name="T59" fmla="*/ 3396 h 3570"/>
              <a:gd name="T60" fmla="*/ 1156 w 2226"/>
              <a:gd name="T61" fmla="*/ 3514 h 3570"/>
              <a:gd name="T62" fmla="*/ 1115 w 2226"/>
              <a:gd name="T63" fmla="*/ 3568 h 3570"/>
              <a:gd name="T64" fmla="*/ 1097 w 2226"/>
              <a:gd name="T65" fmla="*/ 3549 h 3570"/>
              <a:gd name="T66" fmla="*/ 1031 w 2226"/>
              <a:gd name="T67" fmla="*/ 3462 h 3570"/>
              <a:gd name="T68" fmla="*/ 924 w 2226"/>
              <a:gd name="T69" fmla="*/ 3315 h 3570"/>
              <a:gd name="T70" fmla="*/ 788 w 2226"/>
              <a:gd name="T71" fmla="*/ 3117 h 3570"/>
              <a:gd name="T72" fmla="*/ 636 w 2226"/>
              <a:gd name="T73" fmla="*/ 2875 h 3570"/>
              <a:gd name="T74" fmla="*/ 477 w 2226"/>
              <a:gd name="T75" fmla="*/ 2602 h 3570"/>
              <a:gd name="T76" fmla="*/ 324 w 2226"/>
              <a:gd name="T77" fmla="*/ 2303 h 3570"/>
              <a:gd name="T78" fmla="*/ 189 w 2226"/>
              <a:gd name="T79" fmla="*/ 1988 h 3570"/>
              <a:gd name="T80" fmla="*/ 82 w 2226"/>
              <a:gd name="T81" fmla="*/ 1667 h 3570"/>
              <a:gd name="T82" fmla="*/ 16 w 2226"/>
              <a:gd name="T83" fmla="*/ 1348 h 3570"/>
              <a:gd name="T84" fmla="*/ 3 w 2226"/>
              <a:gd name="T85" fmla="*/ 1029 h 3570"/>
              <a:gd name="T86" fmla="*/ 79 w 2226"/>
              <a:gd name="T87" fmla="*/ 701 h 3570"/>
              <a:gd name="T88" fmla="*/ 244 w 2226"/>
              <a:gd name="T89" fmla="*/ 418 h 3570"/>
              <a:gd name="T90" fmla="*/ 483 w 2226"/>
              <a:gd name="T91" fmla="*/ 196 h 3570"/>
              <a:gd name="T92" fmla="*/ 777 w 2226"/>
              <a:gd name="T93" fmla="*/ 52 h 3570"/>
              <a:gd name="T94" fmla="*/ 1113 w 2226"/>
              <a:gd name="T95" fmla="*/ 0 h 3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26" h="3570">
                <a:moveTo>
                  <a:pt x="1113" y="527"/>
                </a:moveTo>
                <a:lnTo>
                  <a:pt x="1051" y="530"/>
                </a:lnTo>
                <a:lnTo>
                  <a:pt x="992" y="539"/>
                </a:lnTo>
                <a:lnTo>
                  <a:pt x="934" y="554"/>
                </a:lnTo>
                <a:lnTo>
                  <a:pt x="879" y="574"/>
                </a:lnTo>
                <a:lnTo>
                  <a:pt x="827" y="599"/>
                </a:lnTo>
                <a:lnTo>
                  <a:pt x="777" y="630"/>
                </a:lnTo>
                <a:lnTo>
                  <a:pt x="731" y="664"/>
                </a:lnTo>
                <a:lnTo>
                  <a:pt x="688" y="703"/>
                </a:lnTo>
                <a:lnTo>
                  <a:pt x="649" y="745"/>
                </a:lnTo>
                <a:lnTo>
                  <a:pt x="614" y="792"/>
                </a:lnTo>
                <a:lnTo>
                  <a:pt x="584" y="842"/>
                </a:lnTo>
                <a:lnTo>
                  <a:pt x="559" y="895"/>
                </a:lnTo>
                <a:lnTo>
                  <a:pt x="539" y="950"/>
                </a:lnTo>
                <a:lnTo>
                  <a:pt x="524" y="1007"/>
                </a:lnTo>
                <a:lnTo>
                  <a:pt x="515" y="1068"/>
                </a:lnTo>
                <a:lnTo>
                  <a:pt x="512" y="1129"/>
                </a:lnTo>
                <a:lnTo>
                  <a:pt x="515" y="1190"/>
                </a:lnTo>
                <a:lnTo>
                  <a:pt x="524" y="1251"/>
                </a:lnTo>
                <a:lnTo>
                  <a:pt x="539" y="1308"/>
                </a:lnTo>
                <a:lnTo>
                  <a:pt x="559" y="1363"/>
                </a:lnTo>
                <a:lnTo>
                  <a:pt x="584" y="1416"/>
                </a:lnTo>
                <a:lnTo>
                  <a:pt x="614" y="1466"/>
                </a:lnTo>
                <a:lnTo>
                  <a:pt x="649" y="1512"/>
                </a:lnTo>
                <a:lnTo>
                  <a:pt x="688" y="1555"/>
                </a:lnTo>
                <a:lnTo>
                  <a:pt x="731" y="1594"/>
                </a:lnTo>
                <a:lnTo>
                  <a:pt x="777" y="1628"/>
                </a:lnTo>
                <a:lnTo>
                  <a:pt x="827" y="1658"/>
                </a:lnTo>
                <a:lnTo>
                  <a:pt x="879" y="1684"/>
                </a:lnTo>
                <a:lnTo>
                  <a:pt x="934" y="1704"/>
                </a:lnTo>
                <a:lnTo>
                  <a:pt x="992" y="1719"/>
                </a:lnTo>
                <a:lnTo>
                  <a:pt x="1051" y="1729"/>
                </a:lnTo>
                <a:lnTo>
                  <a:pt x="1113" y="1731"/>
                </a:lnTo>
                <a:lnTo>
                  <a:pt x="1175" y="1729"/>
                </a:lnTo>
                <a:lnTo>
                  <a:pt x="1234" y="1719"/>
                </a:lnTo>
                <a:lnTo>
                  <a:pt x="1292" y="1704"/>
                </a:lnTo>
                <a:lnTo>
                  <a:pt x="1347" y="1684"/>
                </a:lnTo>
                <a:lnTo>
                  <a:pt x="1399" y="1658"/>
                </a:lnTo>
                <a:lnTo>
                  <a:pt x="1449" y="1628"/>
                </a:lnTo>
                <a:lnTo>
                  <a:pt x="1495" y="1594"/>
                </a:lnTo>
                <a:lnTo>
                  <a:pt x="1538" y="1555"/>
                </a:lnTo>
                <a:lnTo>
                  <a:pt x="1577" y="1512"/>
                </a:lnTo>
                <a:lnTo>
                  <a:pt x="1612" y="1466"/>
                </a:lnTo>
                <a:lnTo>
                  <a:pt x="1642" y="1416"/>
                </a:lnTo>
                <a:lnTo>
                  <a:pt x="1667" y="1363"/>
                </a:lnTo>
                <a:lnTo>
                  <a:pt x="1687" y="1308"/>
                </a:lnTo>
                <a:lnTo>
                  <a:pt x="1702" y="1251"/>
                </a:lnTo>
                <a:lnTo>
                  <a:pt x="1711" y="1190"/>
                </a:lnTo>
                <a:lnTo>
                  <a:pt x="1714" y="1129"/>
                </a:lnTo>
                <a:lnTo>
                  <a:pt x="1711" y="1068"/>
                </a:lnTo>
                <a:lnTo>
                  <a:pt x="1702" y="1007"/>
                </a:lnTo>
                <a:lnTo>
                  <a:pt x="1687" y="950"/>
                </a:lnTo>
                <a:lnTo>
                  <a:pt x="1667" y="895"/>
                </a:lnTo>
                <a:lnTo>
                  <a:pt x="1642" y="842"/>
                </a:lnTo>
                <a:lnTo>
                  <a:pt x="1612" y="792"/>
                </a:lnTo>
                <a:lnTo>
                  <a:pt x="1577" y="745"/>
                </a:lnTo>
                <a:lnTo>
                  <a:pt x="1538" y="703"/>
                </a:lnTo>
                <a:lnTo>
                  <a:pt x="1495" y="664"/>
                </a:lnTo>
                <a:lnTo>
                  <a:pt x="1449" y="630"/>
                </a:lnTo>
                <a:lnTo>
                  <a:pt x="1399" y="599"/>
                </a:lnTo>
                <a:lnTo>
                  <a:pt x="1347" y="574"/>
                </a:lnTo>
                <a:lnTo>
                  <a:pt x="1292" y="554"/>
                </a:lnTo>
                <a:lnTo>
                  <a:pt x="1234" y="539"/>
                </a:lnTo>
                <a:lnTo>
                  <a:pt x="1175" y="530"/>
                </a:lnTo>
                <a:lnTo>
                  <a:pt x="1113" y="527"/>
                </a:lnTo>
                <a:close/>
                <a:moveTo>
                  <a:pt x="1113" y="0"/>
                </a:moveTo>
                <a:lnTo>
                  <a:pt x="1200" y="3"/>
                </a:lnTo>
                <a:lnTo>
                  <a:pt x="1286" y="13"/>
                </a:lnTo>
                <a:lnTo>
                  <a:pt x="1368" y="29"/>
                </a:lnTo>
                <a:lnTo>
                  <a:pt x="1449" y="52"/>
                </a:lnTo>
                <a:lnTo>
                  <a:pt x="1528" y="80"/>
                </a:lnTo>
                <a:lnTo>
                  <a:pt x="1603" y="114"/>
                </a:lnTo>
                <a:lnTo>
                  <a:pt x="1675" y="153"/>
                </a:lnTo>
                <a:lnTo>
                  <a:pt x="1743" y="196"/>
                </a:lnTo>
                <a:lnTo>
                  <a:pt x="1809" y="246"/>
                </a:lnTo>
                <a:lnTo>
                  <a:pt x="1871" y="299"/>
                </a:lnTo>
                <a:lnTo>
                  <a:pt x="1928" y="356"/>
                </a:lnTo>
                <a:lnTo>
                  <a:pt x="1982" y="418"/>
                </a:lnTo>
                <a:lnTo>
                  <a:pt x="2031" y="484"/>
                </a:lnTo>
                <a:lnTo>
                  <a:pt x="2074" y="553"/>
                </a:lnTo>
                <a:lnTo>
                  <a:pt x="2113" y="625"/>
                </a:lnTo>
                <a:lnTo>
                  <a:pt x="2147" y="701"/>
                </a:lnTo>
                <a:lnTo>
                  <a:pt x="2174" y="779"/>
                </a:lnTo>
                <a:lnTo>
                  <a:pt x="2197" y="860"/>
                </a:lnTo>
                <a:lnTo>
                  <a:pt x="2213" y="943"/>
                </a:lnTo>
                <a:lnTo>
                  <a:pt x="2223" y="1029"/>
                </a:lnTo>
                <a:lnTo>
                  <a:pt x="2226" y="1115"/>
                </a:lnTo>
                <a:lnTo>
                  <a:pt x="2225" y="1192"/>
                </a:lnTo>
                <a:lnTo>
                  <a:pt x="2218" y="1270"/>
                </a:lnTo>
                <a:lnTo>
                  <a:pt x="2210" y="1348"/>
                </a:lnTo>
                <a:lnTo>
                  <a:pt x="2198" y="1427"/>
                </a:lnTo>
                <a:lnTo>
                  <a:pt x="2183" y="1507"/>
                </a:lnTo>
                <a:lnTo>
                  <a:pt x="2164" y="1587"/>
                </a:lnTo>
                <a:lnTo>
                  <a:pt x="2144" y="1667"/>
                </a:lnTo>
                <a:lnTo>
                  <a:pt x="2120" y="1748"/>
                </a:lnTo>
                <a:lnTo>
                  <a:pt x="2094" y="1828"/>
                </a:lnTo>
                <a:lnTo>
                  <a:pt x="2067" y="1908"/>
                </a:lnTo>
                <a:lnTo>
                  <a:pt x="2037" y="1988"/>
                </a:lnTo>
                <a:lnTo>
                  <a:pt x="2006" y="2068"/>
                </a:lnTo>
                <a:lnTo>
                  <a:pt x="1972" y="2147"/>
                </a:lnTo>
                <a:lnTo>
                  <a:pt x="1938" y="2225"/>
                </a:lnTo>
                <a:lnTo>
                  <a:pt x="1902" y="2303"/>
                </a:lnTo>
                <a:lnTo>
                  <a:pt x="1864" y="2379"/>
                </a:lnTo>
                <a:lnTo>
                  <a:pt x="1827" y="2455"/>
                </a:lnTo>
                <a:lnTo>
                  <a:pt x="1788" y="2529"/>
                </a:lnTo>
                <a:lnTo>
                  <a:pt x="1749" y="2602"/>
                </a:lnTo>
                <a:lnTo>
                  <a:pt x="1709" y="2673"/>
                </a:lnTo>
                <a:lnTo>
                  <a:pt x="1670" y="2742"/>
                </a:lnTo>
                <a:lnTo>
                  <a:pt x="1630" y="2809"/>
                </a:lnTo>
                <a:lnTo>
                  <a:pt x="1590" y="2875"/>
                </a:lnTo>
                <a:lnTo>
                  <a:pt x="1551" y="2939"/>
                </a:lnTo>
                <a:lnTo>
                  <a:pt x="1512" y="3001"/>
                </a:lnTo>
                <a:lnTo>
                  <a:pt x="1475" y="3060"/>
                </a:lnTo>
                <a:lnTo>
                  <a:pt x="1438" y="3117"/>
                </a:lnTo>
                <a:lnTo>
                  <a:pt x="1401" y="3171"/>
                </a:lnTo>
                <a:lnTo>
                  <a:pt x="1367" y="3222"/>
                </a:lnTo>
                <a:lnTo>
                  <a:pt x="1333" y="3269"/>
                </a:lnTo>
                <a:lnTo>
                  <a:pt x="1302" y="3315"/>
                </a:lnTo>
                <a:lnTo>
                  <a:pt x="1273" y="3357"/>
                </a:lnTo>
                <a:lnTo>
                  <a:pt x="1245" y="3396"/>
                </a:lnTo>
                <a:lnTo>
                  <a:pt x="1219" y="3430"/>
                </a:lnTo>
                <a:lnTo>
                  <a:pt x="1195" y="3462"/>
                </a:lnTo>
                <a:lnTo>
                  <a:pt x="1175" y="3490"/>
                </a:lnTo>
                <a:lnTo>
                  <a:pt x="1156" y="3514"/>
                </a:lnTo>
                <a:lnTo>
                  <a:pt x="1141" y="3533"/>
                </a:lnTo>
                <a:lnTo>
                  <a:pt x="1129" y="3549"/>
                </a:lnTo>
                <a:lnTo>
                  <a:pt x="1121" y="3560"/>
                </a:lnTo>
                <a:lnTo>
                  <a:pt x="1115" y="3568"/>
                </a:lnTo>
                <a:lnTo>
                  <a:pt x="1113" y="3570"/>
                </a:lnTo>
                <a:lnTo>
                  <a:pt x="1111" y="3568"/>
                </a:lnTo>
                <a:lnTo>
                  <a:pt x="1105" y="3560"/>
                </a:lnTo>
                <a:lnTo>
                  <a:pt x="1097" y="3549"/>
                </a:lnTo>
                <a:lnTo>
                  <a:pt x="1085" y="3533"/>
                </a:lnTo>
                <a:lnTo>
                  <a:pt x="1070" y="3514"/>
                </a:lnTo>
                <a:lnTo>
                  <a:pt x="1051" y="3490"/>
                </a:lnTo>
                <a:lnTo>
                  <a:pt x="1031" y="3462"/>
                </a:lnTo>
                <a:lnTo>
                  <a:pt x="1007" y="3430"/>
                </a:lnTo>
                <a:lnTo>
                  <a:pt x="981" y="3396"/>
                </a:lnTo>
                <a:lnTo>
                  <a:pt x="953" y="3357"/>
                </a:lnTo>
                <a:lnTo>
                  <a:pt x="924" y="3315"/>
                </a:lnTo>
                <a:lnTo>
                  <a:pt x="893" y="3269"/>
                </a:lnTo>
                <a:lnTo>
                  <a:pt x="859" y="3222"/>
                </a:lnTo>
                <a:lnTo>
                  <a:pt x="825" y="3171"/>
                </a:lnTo>
                <a:lnTo>
                  <a:pt x="788" y="3117"/>
                </a:lnTo>
                <a:lnTo>
                  <a:pt x="751" y="3060"/>
                </a:lnTo>
                <a:lnTo>
                  <a:pt x="714" y="3001"/>
                </a:lnTo>
                <a:lnTo>
                  <a:pt x="675" y="2939"/>
                </a:lnTo>
                <a:lnTo>
                  <a:pt x="636" y="2875"/>
                </a:lnTo>
                <a:lnTo>
                  <a:pt x="596" y="2809"/>
                </a:lnTo>
                <a:lnTo>
                  <a:pt x="556" y="2742"/>
                </a:lnTo>
                <a:lnTo>
                  <a:pt x="517" y="2673"/>
                </a:lnTo>
                <a:lnTo>
                  <a:pt x="477" y="2602"/>
                </a:lnTo>
                <a:lnTo>
                  <a:pt x="438" y="2529"/>
                </a:lnTo>
                <a:lnTo>
                  <a:pt x="399" y="2455"/>
                </a:lnTo>
                <a:lnTo>
                  <a:pt x="362" y="2379"/>
                </a:lnTo>
                <a:lnTo>
                  <a:pt x="324" y="2303"/>
                </a:lnTo>
                <a:lnTo>
                  <a:pt x="288" y="2225"/>
                </a:lnTo>
                <a:lnTo>
                  <a:pt x="254" y="2147"/>
                </a:lnTo>
                <a:lnTo>
                  <a:pt x="220" y="2068"/>
                </a:lnTo>
                <a:lnTo>
                  <a:pt x="189" y="1988"/>
                </a:lnTo>
                <a:lnTo>
                  <a:pt x="159" y="1908"/>
                </a:lnTo>
                <a:lnTo>
                  <a:pt x="132" y="1828"/>
                </a:lnTo>
                <a:lnTo>
                  <a:pt x="106" y="1748"/>
                </a:lnTo>
                <a:lnTo>
                  <a:pt x="82" y="1667"/>
                </a:lnTo>
                <a:lnTo>
                  <a:pt x="62" y="1587"/>
                </a:lnTo>
                <a:lnTo>
                  <a:pt x="43" y="1507"/>
                </a:lnTo>
                <a:lnTo>
                  <a:pt x="28" y="1427"/>
                </a:lnTo>
                <a:lnTo>
                  <a:pt x="16" y="1348"/>
                </a:lnTo>
                <a:lnTo>
                  <a:pt x="8" y="1270"/>
                </a:lnTo>
                <a:lnTo>
                  <a:pt x="1" y="1192"/>
                </a:lnTo>
                <a:lnTo>
                  <a:pt x="0" y="1115"/>
                </a:lnTo>
                <a:lnTo>
                  <a:pt x="3" y="1029"/>
                </a:lnTo>
                <a:lnTo>
                  <a:pt x="13" y="943"/>
                </a:lnTo>
                <a:lnTo>
                  <a:pt x="29" y="860"/>
                </a:lnTo>
                <a:lnTo>
                  <a:pt x="52" y="779"/>
                </a:lnTo>
                <a:lnTo>
                  <a:pt x="79" y="701"/>
                </a:lnTo>
                <a:lnTo>
                  <a:pt x="113" y="625"/>
                </a:lnTo>
                <a:lnTo>
                  <a:pt x="152" y="553"/>
                </a:lnTo>
                <a:lnTo>
                  <a:pt x="195" y="484"/>
                </a:lnTo>
                <a:lnTo>
                  <a:pt x="244" y="418"/>
                </a:lnTo>
                <a:lnTo>
                  <a:pt x="298" y="356"/>
                </a:lnTo>
                <a:lnTo>
                  <a:pt x="355" y="299"/>
                </a:lnTo>
                <a:lnTo>
                  <a:pt x="417" y="246"/>
                </a:lnTo>
                <a:lnTo>
                  <a:pt x="483" y="196"/>
                </a:lnTo>
                <a:lnTo>
                  <a:pt x="551" y="153"/>
                </a:lnTo>
                <a:lnTo>
                  <a:pt x="623" y="114"/>
                </a:lnTo>
                <a:lnTo>
                  <a:pt x="698" y="80"/>
                </a:lnTo>
                <a:lnTo>
                  <a:pt x="777" y="52"/>
                </a:lnTo>
                <a:lnTo>
                  <a:pt x="858" y="29"/>
                </a:lnTo>
                <a:lnTo>
                  <a:pt x="940" y="13"/>
                </a:lnTo>
                <a:lnTo>
                  <a:pt x="1026" y="3"/>
                </a:lnTo>
                <a:lnTo>
                  <a:pt x="1113" y="0"/>
                </a:lnTo>
                <a:close/>
              </a:path>
            </a:pathLst>
          </a:custGeom>
          <a:noFill/>
          <a:ln w="0">
            <a:solidFill>
              <a:schemeClr val="accent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/>
          <p:cNvSpPr>
            <a:spLocks/>
          </p:cNvSpPr>
          <p:nvPr/>
        </p:nvSpPr>
        <p:spPr bwMode="auto">
          <a:xfrm>
            <a:off x="5428006" y="2264543"/>
            <a:ext cx="305604" cy="321420"/>
          </a:xfrm>
          <a:custGeom>
            <a:avLst/>
            <a:gdLst>
              <a:gd name="T0" fmla="*/ 800 w 3699"/>
              <a:gd name="T1" fmla="*/ 7 h 3699"/>
              <a:gd name="T2" fmla="*/ 867 w 3699"/>
              <a:gd name="T3" fmla="*/ 50 h 3699"/>
              <a:gd name="T4" fmla="*/ 1328 w 3699"/>
              <a:gd name="T5" fmla="*/ 897 h 3699"/>
              <a:gd name="T6" fmla="*/ 1352 w 3699"/>
              <a:gd name="T7" fmla="*/ 998 h 3699"/>
              <a:gd name="T8" fmla="*/ 1322 w 3699"/>
              <a:gd name="T9" fmla="*/ 1103 h 3699"/>
              <a:gd name="T10" fmla="*/ 1089 w 3699"/>
              <a:gd name="T11" fmla="*/ 1351 h 3699"/>
              <a:gd name="T12" fmla="*/ 1071 w 3699"/>
              <a:gd name="T13" fmla="*/ 1393 h 3699"/>
              <a:gd name="T14" fmla="*/ 1094 w 3699"/>
              <a:gd name="T15" fmla="*/ 1494 h 3699"/>
              <a:gd name="T16" fmla="*/ 1161 w 3699"/>
              <a:gd name="T17" fmla="*/ 1634 h 3699"/>
              <a:gd name="T18" fmla="*/ 1247 w 3699"/>
              <a:gd name="T19" fmla="*/ 1771 h 3699"/>
              <a:gd name="T20" fmla="*/ 1358 w 3699"/>
              <a:gd name="T21" fmla="*/ 1919 h 3699"/>
              <a:gd name="T22" fmla="*/ 1505 w 3699"/>
              <a:gd name="T23" fmla="*/ 2077 h 3699"/>
              <a:gd name="T24" fmla="*/ 1676 w 3699"/>
              <a:gd name="T25" fmla="*/ 2246 h 3699"/>
              <a:gd name="T26" fmla="*/ 1829 w 3699"/>
              <a:gd name="T27" fmla="*/ 2380 h 3699"/>
              <a:gd name="T28" fmla="*/ 1978 w 3699"/>
              <a:gd name="T29" fmla="*/ 2487 h 3699"/>
              <a:gd name="T30" fmla="*/ 2105 w 3699"/>
              <a:gd name="T31" fmla="*/ 2562 h 3699"/>
              <a:gd name="T32" fmla="*/ 2200 w 3699"/>
              <a:gd name="T33" fmla="*/ 2605 h 3699"/>
              <a:gd name="T34" fmla="*/ 2295 w 3699"/>
              <a:gd name="T35" fmla="*/ 2629 h 3699"/>
              <a:gd name="T36" fmla="*/ 2336 w 3699"/>
              <a:gd name="T37" fmla="*/ 2616 h 3699"/>
              <a:gd name="T38" fmla="*/ 2598 w 3699"/>
              <a:gd name="T39" fmla="*/ 2360 h 3699"/>
              <a:gd name="T40" fmla="*/ 2697 w 3699"/>
              <a:gd name="T41" fmla="*/ 2322 h 3699"/>
              <a:gd name="T42" fmla="*/ 2793 w 3699"/>
              <a:gd name="T43" fmla="*/ 2325 h 3699"/>
              <a:gd name="T44" fmla="*/ 2843 w 3699"/>
              <a:gd name="T45" fmla="*/ 2343 h 3699"/>
              <a:gd name="T46" fmla="*/ 3654 w 3699"/>
              <a:gd name="T47" fmla="*/ 2835 h 3699"/>
              <a:gd name="T48" fmla="*/ 3696 w 3699"/>
              <a:gd name="T49" fmla="*/ 2919 h 3699"/>
              <a:gd name="T50" fmla="*/ 3683 w 3699"/>
              <a:gd name="T51" fmla="*/ 3019 h 3699"/>
              <a:gd name="T52" fmla="*/ 3121 w 3699"/>
              <a:gd name="T53" fmla="*/ 3593 h 3699"/>
              <a:gd name="T54" fmla="*/ 3030 w 3699"/>
              <a:gd name="T55" fmla="*/ 3660 h 3699"/>
              <a:gd name="T56" fmla="*/ 2917 w 3699"/>
              <a:gd name="T57" fmla="*/ 3695 h 3699"/>
              <a:gd name="T58" fmla="*/ 2871 w 3699"/>
              <a:gd name="T59" fmla="*/ 3698 h 3699"/>
              <a:gd name="T60" fmla="*/ 2783 w 3699"/>
              <a:gd name="T61" fmla="*/ 3696 h 3699"/>
              <a:gd name="T62" fmla="*/ 2655 w 3699"/>
              <a:gd name="T63" fmla="*/ 3681 h 3699"/>
              <a:gd name="T64" fmla="*/ 2483 w 3699"/>
              <a:gd name="T65" fmla="*/ 3648 h 3699"/>
              <a:gd name="T66" fmla="*/ 2273 w 3699"/>
              <a:gd name="T67" fmla="*/ 3580 h 3699"/>
              <a:gd name="T68" fmla="*/ 2052 w 3699"/>
              <a:gd name="T69" fmla="*/ 3483 h 3699"/>
              <a:gd name="T70" fmla="*/ 1818 w 3699"/>
              <a:gd name="T71" fmla="*/ 3355 h 3699"/>
              <a:gd name="T72" fmla="*/ 1561 w 3699"/>
              <a:gd name="T73" fmla="*/ 3188 h 3699"/>
              <a:gd name="T74" fmla="*/ 1286 w 3699"/>
              <a:gd name="T75" fmla="*/ 2971 h 3699"/>
              <a:gd name="T76" fmla="*/ 999 w 3699"/>
              <a:gd name="T77" fmla="*/ 2700 h 3699"/>
              <a:gd name="T78" fmla="*/ 748 w 3699"/>
              <a:gd name="T79" fmla="*/ 2435 h 3699"/>
              <a:gd name="T80" fmla="*/ 544 w 3699"/>
              <a:gd name="T81" fmla="*/ 2182 h 3699"/>
              <a:gd name="T82" fmla="*/ 354 w 3699"/>
              <a:gd name="T83" fmla="*/ 1900 h 3699"/>
              <a:gd name="T84" fmla="*/ 213 w 3699"/>
              <a:gd name="T85" fmla="*/ 1644 h 3699"/>
              <a:gd name="T86" fmla="*/ 115 w 3699"/>
              <a:gd name="T87" fmla="*/ 1416 h 3699"/>
              <a:gd name="T88" fmla="*/ 52 w 3699"/>
              <a:gd name="T89" fmla="*/ 1216 h 3699"/>
              <a:gd name="T90" fmla="*/ 16 w 3699"/>
              <a:gd name="T91" fmla="*/ 1052 h 3699"/>
              <a:gd name="T92" fmla="*/ 1 w 3699"/>
              <a:gd name="T93" fmla="*/ 923 h 3699"/>
              <a:gd name="T94" fmla="*/ 2 w 3699"/>
              <a:gd name="T95" fmla="*/ 827 h 3699"/>
              <a:gd name="T96" fmla="*/ 4 w 3699"/>
              <a:gd name="T97" fmla="*/ 780 h 3699"/>
              <a:gd name="T98" fmla="*/ 39 w 3699"/>
              <a:gd name="T99" fmla="*/ 668 h 3699"/>
              <a:gd name="T100" fmla="*/ 106 w 3699"/>
              <a:gd name="T101" fmla="*/ 576 h 3699"/>
              <a:gd name="T102" fmla="*/ 686 w 3699"/>
              <a:gd name="T103" fmla="*/ 13 h 3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99" h="3699">
                <a:moveTo>
                  <a:pt x="752" y="0"/>
                </a:moveTo>
                <a:lnTo>
                  <a:pt x="777" y="1"/>
                </a:lnTo>
                <a:lnTo>
                  <a:pt x="800" y="7"/>
                </a:lnTo>
                <a:lnTo>
                  <a:pt x="822" y="16"/>
                </a:lnTo>
                <a:lnTo>
                  <a:pt x="842" y="29"/>
                </a:lnTo>
                <a:lnTo>
                  <a:pt x="867" y="50"/>
                </a:lnTo>
                <a:lnTo>
                  <a:pt x="890" y="74"/>
                </a:lnTo>
                <a:lnTo>
                  <a:pt x="909" y="101"/>
                </a:lnTo>
                <a:lnTo>
                  <a:pt x="1328" y="897"/>
                </a:lnTo>
                <a:lnTo>
                  <a:pt x="1342" y="929"/>
                </a:lnTo>
                <a:lnTo>
                  <a:pt x="1351" y="963"/>
                </a:lnTo>
                <a:lnTo>
                  <a:pt x="1352" y="998"/>
                </a:lnTo>
                <a:lnTo>
                  <a:pt x="1347" y="1034"/>
                </a:lnTo>
                <a:lnTo>
                  <a:pt x="1337" y="1070"/>
                </a:lnTo>
                <a:lnTo>
                  <a:pt x="1322" y="1103"/>
                </a:lnTo>
                <a:lnTo>
                  <a:pt x="1303" y="1133"/>
                </a:lnTo>
                <a:lnTo>
                  <a:pt x="1281" y="1160"/>
                </a:lnTo>
                <a:lnTo>
                  <a:pt x="1089" y="1351"/>
                </a:lnTo>
                <a:lnTo>
                  <a:pt x="1082" y="1362"/>
                </a:lnTo>
                <a:lnTo>
                  <a:pt x="1075" y="1377"/>
                </a:lnTo>
                <a:lnTo>
                  <a:pt x="1071" y="1393"/>
                </a:lnTo>
                <a:lnTo>
                  <a:pt x="1069" y="1407"/>
                </a:lnTo>
                <a:lnTo>
                  <a:pt x="1080" y="1449"/>
                </a:lnTo>
                <a:lnTo>
                  <a:pt x="1094" y="1494"/>
                </a:lnTo>
                <a:lnTo>
                  <a:pt x="1114" y="1543"/>
                </a:lnTo>
                <a:lnTo>
                  <a:pt x="1139" y="1595"/>
                </a:lnTo>
                <a:lnTo>
                  <a:pt x="1161" y="1634"/>
                </a:lnTo>
                <a:lnTo>
                  <a:pt x="1185" y="1677"/>
                </a:lnTo>
                <a:lnTo>
                  <a:pt x="1215" y="1722"/>
                </a:lnTo>
                <a:lnTo>
                  <a:pt x="1247" y="1771"/>
                </a:lnTo>
                <a:lnTo>
                  <a:pt x="1284" y="1824"/>
                </a:lnTo>
                <a:lnTo>
                  <a:pt x="1319" y="1870"/>
                </a:lnTo>
                <a:lnTo>
                  <a:pt x="1358" y="1919"/>
                </a:lnTo>
                <a:lnTo>
                  <a:pt x="1403" y="1969"/>
                </a:lnTo>
                <a:lnTo>
                  <a:pt x="1452" y="2022"/>
                </a:lnTo>
                <a:lnTo>
                  <a:pt x="1505" y="2077"/>
                </a:lnTo>
                <a:lnTo>
                  <a:pt x="1562" y="2136"/>
                </a:lnTo>
                <a:lnTo>
                  <a:pt x="1620" y="2193"/>
                </a:lnTo>
                <a:lnTo>
                  <a:pt x="1676" y="2246"/>
                </a:lnTo>
                <a:lnTo>
                  <a:pt x="1728" y="2296"/>
                </a:lnTo>
                <a:lnTo>
                  <a:pt x="1780" y="2340"/>
                </a:lnTo>
                <a:lnTo>
                  <a:pt x="1829" y="2380"/>
                </a:lnTo>
                <a:lnTo>
                  <a:pt x="1876" y="2416"/>
                </a:lnTo>
                <a:lnTo>
                  <a:pt x="1929" y="2453"/>
                </a:lnTo>
                <a:lnTo>
                  <a:pt x="1978" y="2487"/>
                </a:lnTo>
                <a:lnTo>
                  <a:pt x="2024" y="2516"/>
                </a:lnTo>
                <a:lnTo>
                  <a:pt x="2066" y="2541"/>
                </a:lnTo>
                <a:lnTo>
                  <a:pt x="2105" y="2562"/>
                </a:lnTo>
                <a:lnTo>
                  <a:pt x="2140" y="2579"/>
                </a:lnTo>
                <a:lnTo>
                  <a:pt x="2171" y="2594"/>
                </a:lnTo>
                <a:lnTo>
                  <a:pt x="2200" y="2605"/>
                </a:lnTo>
                <a:lnTo>
                  <a:pt x="2224" y="2614"/>
                </a:lnTo>
                <a:lnTo>
                  <a:pt x="2246" y="2620"/>
                </a:lnTo>
                <a:lnTo>
                  <a:pt x="2295" y="2629"/>
                </a:lnTo>
                <a:lnTo>
                  <a:pt x="2305" y="2628"/>
                </a:lnTo>
                <a:lnTo>
                  <a:pt x="2320" y="2623"/>
                </a:lnTo>
                <a:lnTo>
                  <a:pt x="2336" y="2616"/>
                </a:lnTo>
                <a:lnTo>
                  <a:pt x="2346" y="2610"/>
                </a:lnTo>
                <a:lnTo>
                  <a:pt x="2568" y="2382"/>
                </a:lnTo>
                <a:lnTo>
                  <a:pt x="2598" y="2360"/>
                </a:lnTo>
                <a:lnTo>
                  <a:pt x="2629" y="2342"/>
                </a:lnTo>
                <a:lnTo>
                  <a:pt x="2662" y="2329"/>
                </a:lnTo>
                <a:lnTo>
                  <a:pt x="2697" y="2322"/>
                </a:lnTo>
                <a:lnTo>
                  <a:pt x="2734" y="2319"/>
                </a:lnTo>
                <a:lnTo>
                  <a:pt x="2765" y="2320"/>
                </a:lnTo>
                <a:lnTo>
                  <a:pt x="2793" y="2325"/>
                </a:lnTo>
                <a:lnTo>
                  <a:pt x="2818" y="2333"/>
                </a:lnTo>
                <a:lnTo>
                  <a:pt x="2839" y="2343"/>
                </a:lnTo>
                <a:lnTo>
                  <a:pt x="2843" y="2343"/>
                </a:lnTo>
                <a:lnTo>
                  <a:pt x="3599" y="2790"/>
                </a:lnTo>
                <a:lnTo>
                  <a:pt x="3629" y="2811"/>
                </a:lnTo>
                <a:lnTo>
                  <a:pt x="3654" y="2835"/>
                </a:lnTo>
                <a:lnTo>
                  <a:pt x="3674" y="2861"/>
                </a:lnTo>
                <a:lnTo>
                  <a:pt x="3687" y="2889"/>
                </a:lnTo>
                <a:lnTo>
                  <a:pt x="3696" y="2919"/>
                </a:lnTo>
                <a:lnTo>
                  <a:pt x="3699" y="2954"/>
                </a:lnTo>
                <a:lnTo>
                  <a:pt x="3693" y="2988"/>
                </a:lnTo>
                <a:lnTo>
                  <a:pt x="3683" y="3019"/>
                </a:lnTo>
                <a:lnTo>
                  <a:pt x="3665" y="3049"/>
                </a:lnTo>
                <a:lnTo>
                  <a:pt x="3641" y="3076"/>
                </a:lnTo>
                <a:lnTo>
                  <a:pt x="3121" y="3593"/>
                </a:lnTo>
                <a:lnTo>
                  <a:pt x="3095" y="3618"/>
                </a:lnTo>
                <a:lnTo>
                  <a:pt x="3064" y="3641"/>
                </a:lnTo>
                <a:lnTo>
                  <a:pt x="3030" y="3660"/>
                </a:lnTo>
                <a:lnTo>
                  <a:pt x="2991" y="3675"/>
                </a:lnTo>
                <a:lnTo>
                  <a:pt x="2954" y="3688"/>
                </a:lnTo>
                <a:lnTo>
                  <a:pt x="2917" y="3695"/>
                </a:lnTo>
                <a:lnTo>
                  <a:pt x="2909" y="3696"/>
                </a:lnTo>
                <a:lnTo>
                  <a:pt x="2893" y="3697"/>
                </a:lnTo>
                <a:lnTo>
                  <a:pt x="2871" y="3698"/>
                </a:lnTo>
                <a:lnTo>
                  <a:pt x="2843" y="3699"/>
                </a:lnTo>
                <a:lnTo>
                  <a:pt x="2816" y="3698"/>
                </a:lnTo>
                <a:lnTo>
                  <a:pt x="2783" y="3696"/>
                </a:lnTo>
                <a:lnTo>
                  <a:pt x="2746" y="3692"/>
                </a:lnTo>
                <a:lnTo>
                  <a:pt x="2703" y="3688"/>
                </a:lnTo>
                <a:lnTo>
                  <a:pt x="2655" y="3681"/>
                </a:lnTo>
                <a:lnTo>
                  <a:pt x="2602" y="3673"/>
                </a:lnTo>
                <a:lnTo>
                  <a:pt x="2545" y="3663"/>
                </a:lnTo>
                <a:lnTo>
                  <a:pt x="2483" y="3648"/>
                </a:lnTo>
                <a:lnTo>
                  <a:pt x="2417" y="3629"/>
                </a:lnTo>
                <a:lnTo>
                  <a:pt x="2347" y="3607"/>
                </a:lnTo>
                <a:lnTo>
                  <a:pt x="2273" y="3580"/>
                </a:lnTo>
                <a:lnTo>
                  <a:pt x="2195" y="3548"/>
                </a:lnTo>
                <a:lnTo>
                  <a:pt x="2124" y="3518"/>
                </a:lnTo>
                <a:lnTo>
                  <a:pt x="2052" y="3483"/>
                </a:lnTo>
                <a:lnTo>
                  <a:pt x="1977" y="3444"/>
                </a:lnTo>
                <a:lnTo>
                  <a:pt x="1898" y="3401"/>
                </a:lnTo>
                <a:lnTo>
                  <a:pt x="1818" y="3355"/>
                </a:lnTo>
                <a:lnTo>
                  <a:pt x="1735" y="3303"/>
                </a:lnTo>
                <a:lnTo>
                  <a:pt x="1649" y="3248"/>
                </a:lnTo>
                <a:lnTo>
                  <a:pt x="1561" y="3188"/>
                </a:lnTo>
                <a:lnTo>
                  <a:pt x="1471" y="3122"/>
                </a:lnTo>
                <a:lnTo>
                  <a:pt x="1380" y="3050"/>
                </a:lnTo>
                <a:lnTo>
                  <a:pt x="1286" y="2971"/>
                </a:lnTo>
                <a:lnTo>
                  <a:pt x="1192" y="2887"/>
                </a:lnTo>
                <a:lnTo>
                  <a:pt x="1096" y="2797"/>
                </a:lnTo>
                <a:lnTo>
                  <a:pt x="999" y="2700"/>
                </a:lnTo>
                <a:lnTo>
                  <a:pt x="910" y="2610"/>
                </a:lnTo>
                <a:lnTo>
                  <a:pt x="827" y="2522"/>
                </a:lnTo>
                <a:lnTo>
                  <a:pt x="748" y="2435"/>
                </a:lnTo>
                <a:lnTo>
                  <a:pt x="675" y="2350"/>
                </a:lnTo>
                <a:lnTo>
                  <a:pt x="607" y="2265"/>
                </a:lnTo>
                <a:lnTo>
                  <a:pt x="544" y="2182"/>
                </a:lnTo>
                <a:lnTo>
                  <a:pt x="476" y="2085"/>
                </a:lnTo>
                <a:lnTo>
                  <a:pt x="412" y="1991"/>
                </a:lnTo>
                <a:lnTo>
                  <a:pt x="354" y="1900"/>
                </a:lnTo>
                <a:lnTo>
                  <a:pt x="301" y="1812"/>
                </a:lnTo>
                <a:lnTo>
                  <a:pt x="254" y="1726"/>
                </a:lnTo>
                <a:lnTo>
                  <a:pt x="213" y="1644"/>
                </a:lnTo>
                <a:lnTo>
                  <a:pt x="175" y="1564"/>
                </a:lnTo>
                <a:lnTo>
                  <a:pt x="143" y="1489"/>
                </a:lnTo>
                <a:lnTo>
                  <a:pt x="115" y="1416"/>
                </a:lnTo>
                <a:lnTo>
                  <a:pt x="90" y="1346"/>
                </a:lnTo>
                <a:lnTo>
                  <a:pt x="70" y="1279"/>
                </a:lnTo>
                <a:lnTo>
                  <a:pt x="52" y="1216"/>
                </a:lnTo>
                <a:lnTo>
                  <a:pt x="37" y="1158"/>
                </a:lnTo>
                <a:lnTo>
                  <a:pt x="25" y="1103"/>
                </a:lnTo>
                <a:lnTo>
                  <a:pt x="16" y="1052"/>
                </a:lnTo>
                <a:lnTo>
                  <a:pt x="9" y="1005"/>
                </a:lnTo>
                <a:lnTo>
                  <a:pt x="3" y="962"/>
                </a:lnTo>
                <a:lnTo>
                  <a:pt x="1" y="923"/>
                </a:lnTo>
                <a:lnTo>
                  <a:pt x="0" y="888"/>
                </a:lnTo>
                <a:lnTo>
                  <a:pt x="0" y="857"/>
                </a:lnTo>
                <a:lnTo>
                  <a:pt x="2" y="827"/>
                </a:lnTo>
                <a:lnTo>
                  <a:pt x="3" y="803"/>
                </a:lnTo>
                <a:lnTo>
                  <a:pt x="3" y="788"/>
                </a:lnTo>
                <a:lnTo>
                  <a:pt x="4" y="780"/>
                </a:lnTo>
                <a:lnTo>
                  <a:pt x="11" y="743"/>
                </a:lnTo>
                <a:lnTo>
                  <a:pt x="24" y="705"/>
                </a:lnTo>
                <a:lnTo>
                  <a:pt x="39" y="668"/>
                </a:lnTo>
                <a:lnTo>
                  <a:pt x="58" y="632"/>
                </a:lnTo>
                <a:lnTo>
                  <a:pt x="81" y="602"/>
                </a:lnTo>
                <a:lnTo>
                  <a:pt x="106" y="576"/>
                </a:lnTo>
                <a:lnTo>
                  <a:pt x="626" y="55"/>
                </a:lnTo>
                <a:lnTo>
                  <a:pt x="656" y="30"/>
                </a:lnTo>
                <a:lnTo>
                  <a:pt x="686" y="13"/>
                </a:lnTo>
                <a:lnTo>
                  <a:pt x="717" y="3"/>
                </a:lnTo>
                <a:lnTo>
                  <a:pt x="752" y="0"/>
                </a:lnTo>
                <a:close/>
              </a:path>
            </a:pathLst>
          </a:custGeom>
          <a:noFill/>
          <a:ln w="0">
            <a:solidFill>
              <a:schemeClr val="accent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260769" y="2982503"/>
            <a:ext cx="640080" cy="639487"/>
            <a:chOff x="5260769" y="3505003"/>
            <a:chExt cx="640080" cy="639487"/>
          </a:xfrm>
        </p:grpSpPr>
        <p:sp>
          <p:nvSpPr>
            <p:cNvPr id="15" name="Oval 14"/>
            <p:cNvSpPr/>
            <p:nvPr/>
          </p:nvSpPr>
          <p:spPr>
            <a:xfrm>
              <a:off x="5260769" y="3505003"/>
              <a:ext cx="640080" cy="639487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14"/>
            <p:cNvGrpSpPr>
              <a:grpSpLocks noChangeAspect="1"/>
            </p:cNvGrpSpPr>
            <p:nvPr/>
          </p:nvGrpSpPr>
          <p:grpSpPr bwMode="auto">
            <a:xfrm>
              <a:off x="5410962" y="3701162"/>
              <a:ext cx="339692" cy="247167"/>
              <a:chOff x="2661" y="1301"/>
              <a:chExt cx="2357" cy="1715"/>
            </a:xfrm>
            <a:noFill/>
          </p:grpSpPr>
          <p:sp>
            <p:nvSpPr>
              <p:cNvPr id="32" name="Freeform 16"/>
              <p:cNvSpPr>
                <a:spLocks noEditPoints="1"/>
              </p:cNvSpPr>
              <p:nvPr/>
            </p:nvSpPr>
            <p:spPr bwMode="auto">
              <a:xfrm>
                <a:off x="2661" y="1301"/>
                <a:ext cx="2357" cy="1715"/>
              </a:xfrm>
              <a:custGeom>
                <a:avLst/>
                <a:gdLst>
                  <a:gd name="T0" fmla="*/ 320 w 4715"/>
                  <a:gd name="T1" fmla="*/ 319 h 3430"/>
                  <a:gd name="T2" fmla="*/ 320 w 4715"/>
                  <a:gd name="T3" fmla="*/ 3110 h 3430"/>
                  <a:gd name="T4" fmla="*/ 4394 w 4715"/>
                  <a:gd name="T5" fmla="*/ 3110 h 3430"/>
                  <a:gd name="T6" fmla="*/ 4394 w 4715"/>
                  <a:gd name="T7" fmla="*/ 319 h 3430"/>
                  <a:gd name="T8" fmla="*/ 320 w 4715"/>
                  <a:gd name="T9" fmla="*/ 319 h 3430"/>
                  <a:gd name="T10" fmla="*/ 160 w 4715"/>
                  <a:gd name="T11" fmla="*/ 0 h 3430"/>
                  <a:gd name="T12" fmla="*/ 4555 w 4715"/>
                  <a:gd name="T13" fmla="*/ 0 h 3430"/>
                  <a:gd name="T14" fmla="*/ 4592 w 4715"/>
                  <a:gd name="T15" fmla="*/ 4 h 3430"/>
                  <a:gd name="T16" fmla="*/ 4625 w 4715"/>
                  <a:gd name="T17" fmla="*/ 16 h 3430"/>
                  <a:gd name="T18" fmla="*/ 4655 w 4715"/>
                  <a:gd name="T19" fmla="*/ 34 h 3430"/>
                  <a:gd name="T20" fmla="*/ 4679 w 4715"/>
                  <a:gd name="T21" fmla="*/ 60 h 3430"/>
                  <a:gd name="T22" fmla="*/ 4697 w 4715"/>
                  <a:gd name="T23" fmla="*/ 89 h 3430"/>
                  <a:gd name="T24" fmla="*/ 4710 w 4715"/>
                  <a:gd name="T25" fmla="*/ 123 h 3430"/>
                  <a:gd name="T26" fmla="*/ 4715 w 4715"/>
                  <a:gd name="T27" fmla="*/ 160 h 3430"/>
                  <a:gd name="T28" fmla="*/ 4715 w 4715"/>
                  <a:gd name="T29" fmla="*/ 3270 h 3430"/>
                  <a:gd name="T30" fmla="*/ 4710 w 4715"/>
                  <a:gd name="T31" fmla="*/ 3307 h 3430"/>
                  <a:gd name="T32" fmla="*/ 4697 w 4715"/>
                  <a:gd name="T33" fmla="*/ 3340 h 3430"/>
                  <a:gd name="T34" fmla="*/ 4679 w 4715"/>
                  <a:gd name="T35" fmla="*/ 3370 h 3430"/>
                  <a:gd name="T36" fmla="*/ 4655 w 4715"/>
                  <a:gd name="T37" fmla="*/ 3395 h 3430"/>
                  <a:gd name="T38" fmla="*/ 4625 w 4715"/>
                  <a:gd name="T39" fmla="*/ 3415 h 3430"/>
                  <a:gd name="T40" fmla="*/ 4592 w 4715"/>
                  <a:gd name="T41" fmla="*/ 3426 h 3430"/>
                  <a:gd name="T42" fmla="*/ 4555 w 4715"/>
                  <a:gd name="T43" fmla="*/ 3430 h 3430"/>
                  <a:gd name="T44" fmla="*/ 160 w 4715"/>
                  <a:gd name="T45" fmla="*/ 3430 h 3430"/>
                  <a:gd name="T46" fmla="*/ 123 w 4715"/>
                  <a:gd name="T47" fmla="*/ 3426 h 3430"/>
                  <a:gd name="T48" fmla="*/ 90 w 4715"/>
                  <a:gd name="T49" fmla="*/ 3415 h 3430"/>
                  <a:gd name="T50" fmla="*/ 60 w 4715"/>
                  <a:gd name="T51" fmla="*/ 3395 h 3430"/>
                  <a:gd name="T52" fmla="*/ 36 w 4715"/>
                  <a:gd name="T53" fmla="*/ 3370 h 3430"/>
                  <a:gd name="T54" fmla="*/ 16 w 4715"/>
                  <a:gd name="T55" fmla="*/ 3340 h 3430"/>
                  <a:gd name="T56" fmla="*/ 4 w 4715"/>
                  <a:gd name="T57" fmla="*/ 3307 h 3430"/>
                  <a:gd name="T58" fmla="*/ 0 w 4715"/>
                  <a:gd name="T59" fmla="*/ 3270 h 3430"/>
                  <a:gd name="T60" fmla="*/ 0 w 4715"/>
                  <a:gd name="T61" fmla="*/ 160 h 3430"/>
                  <a:gd name="T62" fmla="*/ 4 w 4715"/>
                  <a:gd name="T63" fmla="*/ 123 h 3430"/>
                  <a:gd name="T64" fmla="*/ 16 w 4715"/>
                  <a:gd name="T65" fmla="*/ 89 h 3430"/>
                  <a:gd name="T66" fmla="*/ 36 w 4715"/>
                  <a:gd name="T67" fmla="*/ 60 h 3430"/>
                  <a:gd name="T68" fmla="*/ 60 w 4715"/>
                  <a:gd name="T69" fmla="*/ 34 h 3430"/>
                  <a:gd name="T70" fmla="*/ 90 w 4715"/>
                  <a:gd name="T71" fmla="*/ 16 h 3430"/>
                  <a:gd name="T72" fmla="*/ 123 w 4715"/>
                  <a:gd name="T73" fmla="*/ 4 h 3430"/>
                  <a:gd name="T74" fmla="*/ 160 w 4715"/>
                  <a:gd name="T75" fmla="*/ 0 h 3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15" h="3430">
                    <a:moveTo>
                      <a:pt x="320" y="319"/>
                    </a:moveTo>
                    <a:lnTo>
                      <a:pt x="320" y="3110"/>
                    </a:lnTo>
                    <a:lnTo>
                      <a:pt x="4394" y="3110"/>
                    </a:lnTo>
                    <a:lnTo>
                      <a:pt x="4394" y="319"/>
                    </a:lnTo>
                    <a:lnTo>
                      <a:pt x="320" y="319"/>
                    </a:lnTo>
                    <a:close/>
                    <a:moveTo>
                      <a:pt x="160" y="0"/>
                    </a:moveTo>
                    <a:lnTo>
                      <a:pt x="4555" y="0"/>
                    </a:lnTo>
                    <a:lnTo>
                      <a:pt x="4592" y="4"/>
                    </a:lnTo>
                    <a:lnTo>
                      <a:pt x="4625" y="16"/>
                    </a:lnTo>
                    <a:lnTo>
                      <a:pt x="4655" y="34"/>
                    </a:lnTo>
                    <a:lnTo>
                      <a:pt x="4679" y="60"/>
                    </a:lnTo>
                    <a:lnTo>
                      <a:pt x="4697" y="89"/>
                    </a:lnTo>
                    <a:lnTo>
                      <a:pt x="4710" y="123"/>
                    </a:lnTo>
                    <a:lnTo>
                      <a:pt x="4715" y="160"/>
                    </a:lnTo>
                    <a:lnTo>
                      <a:pt x="4715" y="3270"/>
                    </a:lnTo>
                    <a:lnTo>
                      <a:pt x="4710" y="3307"/>
                    </a:lnTo>
                    <a:lnTo>
                      <a:pt x="4697" y="3340"/>
                    </a:lnTo>
                    <a:lnTo>
                      <a:pt x="4679" y="3370"/>
                    </a:lnTo>
                    <a:lnTo>
                      <a:pt x="4655" y="3395"/>
                    </a:lnTo>
                    <a:lnTo>
                      <a:pt x="4625" y="3415"/>
                    </a:lnTo>
                    <a:lnTo>
                      <a:pt x="4592" y="3426"/>
                    </a:lnTo>
                    <a:lnTo>
                      <a:pt x="4555" y="3430"/>
                    </a:lnTo>
                    <a:lnTo>
                      <a:pt x="160" y="3430"/>
                    </a:lnTo>
                    <a:lnTo>
                      <a:pt x="123" y="3426"/>
                    </a:lnTo>
                    <a:lnTo>
                      <a:pt x="90" y="3415"/>
                    </a:lnTo>
                    <a:lnTo>
                      <a:pt x="60" y="3395"/>
                    </a:lnTo>
                    <a:lnTo>
                      <a:pt x="36" y="3370"/>
                    </a:lnTo>
                    <a:lnTo>
                      <a:pt x="16" y="3340"/>
                    </a:lnTo>
                    <a:lnTo>
                      <a:pt x="4" y="3307"/>
                    </a:lnTo>
                    <a:lnTo>
                      <a:pt x="0" y="3270"/>
                    </a:lnTo>
                    <a:lnTo>
                      <a:pt x="0" y="160"/>
                    </a:lnTo>
                    <a:lnTo>
                      <a:pt x="4" y="123"/>
                    </a:lnTo>
                    <a:lnTo>
                      <a:pt x="16" y="89"/>
                    </a:lnTo>
                    <a:lnTo>
                      <a:pt x="36" y="60"/>
                    </a:lnTo>
                    <a:lnTo>
                      <a:pt x="60" y="34"/>
                    </a:lnTo>
                    <a:lnTo>
                      <a:pt x="90" y="16"/>
                    </a:lnTo>
                    <a:lnTo>
                      <a:pt x="123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2993" y="1689"/>
                <a:ext cx="1694" cy="634"/>
              </a:xfrm>
              <a:custGeom>
                <a:avLst/>
                <a:gdLst>
                  <a:gd name="T0" fmla="*/ 3236 w 3388"/>
                  <a:gd name="T1" fmla="*/ 0 h 1267"/>
                  <a:gd name="T2" fmla="*/ 3266 w 3388"/>
                  <a:gd name="T3" fmla="*/ 4 h 1267"/>
                  <a:gd name="T4" fmla="*/ 3296 w 3388"/>
                  <a:gd name="T5" fmla="*/ 14 h 1267"/>
                  <a:gd name="T6" fmla="*/ 3321 w 3388"/>
                  <a:gd name="T7" fmla="*/ 30 h 1267"/>
                  <a:gd name="T8" fmla="*/ 3346 w 3388"/>
                  <a:gd name="T9" fmla="*/ 50 h 1267"/>
                  <a:gd name="T10" fmla="*/ 3366 w 3388"/>
                  <a:gd name="T11" fmla="*/ 76 h 1267"/>
                  <a:gd name="T12" fmla="*/ 3378 w 3388"/>
                  <a:gd name="T13" fmla="*/ 106 h 1267"/>
                  <a:gd name="T14" fmla="*/ 3387 w 3388"/>
                  <a:gd name="T15" fmla="*/ 136 h 1267"/>
                  <a:gd name="T16" fmla="*/ 3388 w 3388"/>
                  <a:gd name="T17" fmla="*/ 167 h 1267"/>
                  <a:gd name="T18" fmla="*/ 3384 w 3388"/>
                  <a:gd name="T19" fmla="*/ 197 h 1267"/>
                  <a:gd name="T20" fmla="*/ 3374 w 3388"/>
                  <a:gd name="T21" fmla="*/ 226 h 1267"/>
                  <a:gd name="T22" fmla="*/ 3358 w 3388"/>
                  <a:gd name="T23" fmla="*/ 253 h 1267"/>
                  <a:gd name="T24" fmla="*/ 3338 w 3388"/>
                  <a:gd name="T25" fmla="*/ 277 h 1267"/>
                  <a:gd name="T26" fmla="*/ 3313 w 3388"/>
                  <a:gd name="T27" fmla="*/ 296 h 1267"/>
                  <a:gd name="T28" fmla="*/ 1778 w 3388"/>
                  <a:gd name="T29" fmla="*/ 1243 h 1267"/>
                  <a:gd name="T30" fmla="*/ 1751 w 3388"/>
                  <a:gd name="T31" fmla="*/ 1256 h 1267"/>
                  <a:gd name="T32" fmla="*/ 1724 w 3388"/>
                  <a:gd name="T33" fmla="*/ 1264 h 1267"/>
                  <a:gd name="T34" fmla="*/ 1694 w 3388"/>
                  <a:gd name="T35" fmla="*/ 1267 h 1267"/>
                  <a:gd name="T36" fmla="*/ 1665 w 3388"/>
                  <a:gd name="T37" fmla="*/ 1264 h 1267"/>
                  <a:gd name="T38" fmla="*/ 1636 w 3388"/>
                  <a:gd name="T39" fmla="*/ 1256 h 1267"/>
                  <a:gd name="T40" fmla="*/ 1611 w 3388"/>
                  <a:gd name="T41" fmla="*/ 1243 h 1267"/>
                  <a:gd name="T42" fmla="*/ 76 w 3388"/>
                  <a:gd name="T43" fmla="*/ 296 h 1267"/>
                  <a:gd name="T44" fmla="*/ 50 w 3388"/>
                  <a:gd name="T45" fmla="*/ 277 h 1267"/>
                  <a:gd name="T46" fmla="*/ 29 w 3388"/>
                  <a:gd name="T47" fmla="*/ 253 h 1267"/>
                  <a:gd name="T48" fmla="*/ 14 w 3388"/>
                  <a:gd name="T49" fmla="*/ 226 h 1267"/>
                  <a:gd name="T50" fmla="*/ 4 w 3388"/>
                  <a:gd name="T51" fmla="*/ 197 h 1267"/>
                  <a:gd name="T52" fmla="*/ 0 w 3388"/>
                  <a:gd name="T53" fmla="*/ 167 h 1267"/>
                  <a:gd name="T54" fmla="*/ 2 w 3388"/>
                  <a:gd name="T55" fmla="*/ 136 h 1267"/>
                  <a:gd name="T56" fmla="*/ 9 w 3388"/>
                  <a:gd name="T57" fmla="*/ 106 h 1267"/>
                  <a:gd name="T58" fmla="*/ 23 w 3388"/>
                  <a:gd name="T59" fmla="*/ 76 h 1267"/>
                  <a:gd name="T60" fmla="*/ 43 w 3388"/>
                  <a:gd name="T61" fmla="*/ 50 h 1267"/>
                  <a:gd name="T62" fmla="*/ 67 w 3388"/>
                  <a:gd name="T63" fmla="*/ 30 h 1267"/>
                  <a:gd name="T64" fmla="*/ 93 w 3388"/>
                  <a:gd name="T65" fmla="*/ 14 h 1267"/>
                  <a:gd name="T66" fmla="*/ 123 w 3388"/>
                  <a:gd name="T67" fmla="*/ 4 h 1267"/>
                  <a:gd name="T68" fmla="*/ 153 w 3388"/>
                  <a:gd name="T69" fmla="*/ 0 h 1267"/>
                  <a:gd name="T70" fmla="*/ 184 w 3388"/>
                  <a:gd name="T71" fmla="*/ 3 h 1267"/>
                  <a:gd name="T72" fmla="*/ 214 w 3388"/>
                  <a:gd name="T73" fmla="*/ 10 h 1267"/>
                  <a:gd name="T74" fmla="*/ 243 w 3388"/>
                  <a:gd name="T75" fmla="*/ 24 h 1267"/>
                  <a:gd name="T76" fmla="*/ 1694 w 3388"/>
                  <a:gd name="T77" fmla="*/ 918 h 1267"/>
                  <a:gd name="T78" fmla="*/ 3146 w 3388"/>
                  <a:gd name="T79" fmla="*/ 24 h 1267"/>
                  <a:gd name="T80" fmla="*/ 3174 w 3388"/>
                  <a:gd name="T81" fmla="*/ 10 h 1267"/>
                  <a:gd name="T82" fmla="*/ 3204 w 3388"/>
                  <a:gd name="T83" fmla="*/ 3 h 1267"/>
                  <a:gd name="T84" fmla="*/ 3236 w 3388"/>
                  <a:gd name="T85" fmla="*/ 0 h 1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88" h="1267">
                    <a:moveTo>
                      <a:pt x="3236" y="0"/>
                    </a:moveTo>
                    <a:lnTo>
                      <a:pt x="3266" y="4"/>
                    </a:lnTo>
                    <a:lnTo>
                      <a:pt x="3296" y="14"/>
                    </a:lnTo>
                    <a:lnTo>
                      <a:pt x="3321" y="30"/>
                    </a:lnTo>
                    <a:lnTo>
                      <a:pt x="3346" y="50"/>
                    </a:lnTo>
                    <a:lnTo>
                      <a:pt x="3366" y="76"/>
                    </a:lnTo>
                    <a:lnTo>
                      <a:pt x="3378" y="106"/>
                    </a:lnTo>
                    <a:lnTo>
                      <a:pt x="3387" y="136"/>
                    </a:lnTo>
                    <a:lnTo>
                      <a:pt x="3388" y="167"/>
                    </a:lnTo>
                    <a:lnTo>
                      <a:pt x="3384" y="197"/>
                    </a:lnTo>
                    <a:lnTo>
                      <a:pt x="3374" y="226"/>
                    </a:lnTo>
                    <a:lnTo>
                      <a:pt x="3358" y="253"/>
                    </a:lnTo>
                    <a:lnTo>
                      <a:pt x="3338" y="277"/>
                    </a:lnTo>
                    <a:lnTo>
                      <a:pt x="3313" y="296"/>
                    </a:lnTo>
                    <a:lnTo>
                      <a:pt x="1778" y="1243"/>
                    </a:lnTo>
                    <a:lnTo>
                      <a:pt x="1751" y="1256"/>
                    </a:lnTo>
                    <a:lnTo>
                      <a:pt x="1724" y="1264"/>
                    </a:lnTo>
                    <a:lnTo>
                      <a:pt x="1694" y="1267"/>
                    </a:lnTo>
                    <a:lnTo>
                      <a:pt x="1665" y="1264"/>
                    </a:lnTo>
                    <a:lnTo>
                      <a:pt x="1636" y="1256"/>
                    </a:lnTo>
                    <a:lnTo>
                      <a:pt x="1611" y="1243"/>
                    </a:lnTo>
                    <a:lnTo>
                      <a:pt x="76" y="296"/>
                    </a:lnTo>
                    <a:lnTo>
                      <a:pt x="50" y="277"/>
                    </a:lnTo>
                    <a:lnTo>
                      <a:pt x="29" y="253"/>
                    </a:lnTo>
                    <a:lnTo>
                      <a:pt x="14" y="226"/>
                    </a:lnTo>
                    <a:lnTo>
                      <a:pt x="4" y="197"/>
                    </a:lnTo>
                    <a:lnTo>
                      <a:pt x="0" y="167"/>
                    </a:lnTo>
                    <a:lnTo>
                      <a:pt x="2" y="136"/>
                    </a:lnTo>
                    <a:lnTo>
                      <a:pt x="9" y="106"/>
                    </a:lnTo>
                    <a:lnTo>
                      <a:pt x="23" y="76"/>
                    </a:lnTo>
                    <a:lnTo>
                      <a:pt x="43" y="50"/>
                    </a:lnTo>
                    <a:lnTo>
                      <a:pt x="67" y="30"/>
                    </a:lnTo>
                    <a:lnTo>
                      <a:pt x="93" y="14"/>
                    </a:lnTo>
                    <a:lnTo>
                      <a:pt x="123" y="4"/>
                    </a:lnTo>
                    <a:lnTo>
                      <a:pt x="153" y="0"/>
                    </a:lnTo>
                    <a:lnTo>
                      <a:pt x="184" y="3"/>
                    </a:lnTo>
                    <a:lnTo>
                      <a:pt x="214" y="10"/>
                    </a:lnTo>
                    <a:lnTo>
                      <a:pt x="243" y="24"/>
                    </a:lnTo>
                    <a:lnTo>
                      <a:pt x="1694" y="918"/>
                    </a:lnTo>
                    <a:lnTo>
                      <a:pt x="3146" y="24"/>
                    </a:lnTo>
                    <a:lnTo>
                      <a:pt x="3174" y="10"/>
                    </a:lnTo>
                    <a:lnTo>
                      <a:pt x="3204" y="3"/>
                    </a:lnTo>
                    <a:lnTo>
                      <a:pt x="3236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5260769" y="4736488"/>
            <a:ext cx="640080" cy="639487"/>
            <a:chOff x="5260769" y="5258988"/>
            <a:chExt cx="640080" cy="639487"/>
          </a:xfrm>
        </p:grpSpPr>
        <p:sp>
          <p:nvSpPr>
            <p:cNvPr id="17" name="Oval 16"/>
            <p:cNvSpPr/>
            <p:nvPr/>
          </p:nvSpPr>
          <p:spPr>
            <a:xfrm>
              <a:off x="5260769" y="5258988"/>
              <a:ext cx="640080" cy="639487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20"/>
            <p:cNvGrpSpPr>
              <a:grpSpLocks noChangeAspect="1"/>
            </p:cNvGrpSpPr>
            <p:nvPr/>
          </p:nvGrpSpPr>
          <p:grpSpPr bwMode="auto">
            <a:xfrm>
              <a:off x="5384733" y="5439240"/>
              <a:ext cx="415380" cy="270076"/>
              <a:chOff x="3902" y="2761"/>
              <a:chExt cx="789" cy="513"/>
            </a:xfrm>
            <a:noFill/>
          </p:grpSpPr>
          <p:sp>
            <p:nvSpPr>
              <p:cNvPr id="39" name="Freeform 22"/>
              <p:cNvSpPr>
                <a:spLocks/>
              </p:cNvSpPr>
              <p:nvPr/>
            </p:nvSpPr>
            <p:spPr bwMode="auto">
              <a:xfrm>
                <a:off x="3902" y="3121"/>
                <a:ext cx="644" cy="153"/>
              </a:xfrm>
              <a:custGeom>
                <a:avLst/>
                <a:gdLst>
                  <a:gd name="T0" fmla="*/ 282 w 3219"/>
                  <a:gd name="T1" fmla="*/ 383 h 764"/>
                  <a:gd name="T2" fmla="*/ 314 w 3219"/>
                  <a:gd name="T3" fmla="*/ 545 h 764"/>
                  <a:gd name="T4" fmla="*/ 330 w 3219"/>
                  <a:gd name="T5" fmla="*/ 522 h 764"/>
                  <a:gd name="T6" fmla="*/ 356 w 3219"/>
                  <a:gd name="T7" fmla="*/ 383 h 764"/>
                  <a:gd name="T8" fmla="*/ 445 w 3219"/>
                  <a:gd name="T9" fmla="*/ 0 h 764"/>
                  <a:gd name="T10" fmla="*/ 713 w 3219"/>
                  <a:gd name="T11" fmla="*/ 337 h 764"/>
                  <a:gd name="T12" fmla="*/ 744 w 3219"/>
                  <a:gd name="T13" fmla="*/ 492 h 764"/>
                  <a:gd name="T14" fmla="*/ 758 w 3219"/>
                  <a:gd name="T15" fmla="*/ 585 h 764"/>
                  <a:gd name="T16" fmla="*/ 775 w 3219"/>
                  <a:gd name="T17" fmla="*/ 485 h 764"/>
                  <a:gd name="T18" fmla="*/ 881 w 3219"/>
                  <a:gd name="T19" fmla="*/ 0 h 764"/>
                  <a:gd name="T20" fmla="*/ 1365 w 3219"/>
                  <a:gd name="T21" fmla="*/ 443 h 764"/>
                  <a:gd name="T22" fmla="*/ 1390 w 3219"/>
                  <a:gd name="T23" fmla="*/ 585 h 764"/>
                  <a:gd name="T24" fmla="*/ 1407 w 3219"/>
                  <a:gd name="T25" fmla="*/ 483 h 764"/>
                  <a:gd name="T26" fmla="*/ 1437 w 3219"/>
                  <a:gd name="T27" fmla="*/ 332 h 764"/>
                  <a:gd name="T28" fmla="*/ 1707 w 3219"/>
                  <a:gd name="T29" fmla="*/ 0 h 764"/>
                  <a:gd name="T30" fmla="*/ 1794 w 3219"/>
                  <a:gd name="T31" fmla="*/ 391 h 764"/>
                  <a:gd name="T32" fmla="*/ 1820 w 3219"/>
                  <a:gd name="T33" fmla="*/ 529 h 764"/>
                  <a:gd name="T34" fmla="*/ 1832 w 3219"/>
                  <a:gd name="T35" fmla="*/ 559 h 764"/>
                  <a:gd name="T36" fmla="*/ 1854 w 3219"/>
                  <a:gd name="T37" fmla="*/ 438 h 764"/>
                  <a:gd name="T38" fmla="*/ 2338 w 3219"/>
                  <a:gd name="T39" fmla="*/ 0 h 764"/>
                  <a:gd name="T40" fmla="*/ 2445 w 3219"/>
                  <a:gd name="T41" fmla="*/ 497 h 764"/>
                  <a:gd name="T42" fmla="*/ 2464 w 3219"/>
                  <a:gd name="T43" fmla="*/ 555 h 764"/>
                  <a:gd name="T44" fmla="*/ 2485 w 3219"/>
                  <a:gd name="T45" fmla="*/ 440 h 764"/>
                  <a:gd name="T46" fmla="*/ 2517 w 3219"/>
                  <a:gd name="T47" fmla="*/ 289 h 764"/>
                  <a:gd name="T48" fmla="*/ 2841 w 3219"/>
                  <a:gd name="T49" fmla="*/ 289 h 764"/>
                  <a:gd name="T50" fmla="*/ 2875 w 3219"/>
                  <a:gd name="T51" fmla="*/ 450 h 764"/>
                  <a:gd name="T52" fmla="*/ 2894 w 3219"/>
                  <a:gd name="T53" fmla="*/ 560 h 764"/>
                  <a:gd name="T54" fmla="*/ 2907 w 3219"/>
                  <a:gd name="T55" fmla="*/ 525 h 764"/>
                  <a:gd name="T56" fmla="*/ 2935 w 3219"/>
                  <a:gd name="T57" fmla="*/ 384 h 764"/>
                  <a:gd name="T58" fmla="*/ 3031 w 3219"/>
                  <a:gd name="T59" fmla="*/ 764 h 764"/>
                  <a:gd name="T60" fmla="*/ 2710 w 3219"/>
                  <a:gd name="T61" fmla="*/ 417 h 764"/>
                  <a:gd name="T62" fmla="*/ 2697 w 3219"/>
                  <a:gd name="T63" fmla="*/ 348 h 764"/>
                  <a:gd name="T64" fmla="*/ 2680 w 3219"/>
                  <a:gd name="T65" fmla="*/ 243 h 764"/>
                  <a:gd name="T66" fmla="*/ 2667 w 3219"/>
                  <a:gd name="T67" fmla="*/ 329 h 764"/>
                  <a:gd name="T68" fmla="*/ 2645 w 3219"/>
                  <a:gd name="T69" fmla="*/ 433 h 764"/>
                  <a:gd name="T70" fmla="*/ 2629 w 3219"/>
                  <a:gd name="T71" fmla="*/ 510 h 764"/>
                  <a:gd name="T72" fmla="*/ 2600 w 3219"/>
                  <a:gd name="T73" fmla="*/ 643 h 764"/>
                  <a:gd name="T74" fmla="*/ 2329 w 3219"/>
                  <a:gd name="T75" fmla="*/ 764 h 764"/>
                  <a:gd name="T76" fmla="*/ 1718 w 3219"/>
                  <a:gd name="T77" fmla="*/ 764 h 764"/>
                  <a:gd name="T78" fmla="*/ 1637 w 3219"/>
                  <a:gd name="T79" fmla="*/ 399 h 764"/>
                  <a:gd name="T80" fmla="*/ 1620 w 3219"/>
                  <a:gd name="T81" fmla="*/ 308 h 764"/>
                  <a:gd name="T82" fmla="*/ 1607 w 3219"/>
                  <a:gd name="T83" fmla="*/ 269 h 764"/>
                  <a:gd name="T84" fmla="*/ 1588 w 3219"/>
                  <a:gd name="T85" fmla="*/ 377 h 764"/>
                  <a:gd name="T86" fmla="*/ 1572 w 3219"/>
                  <a:gd name="T87" fmla="*/ 452 h 764"/>
                  <a:gd name="T88" fmla="*/ 1551 w 3219"/>
                  <a:gd name="T89" fmla="*/ 548 h 764"/>
                  <a:gd name="T90" fmla="*/ 1517 w 3219"/>
                  <a:gd name="T91" fmla="*/ 701 h 764"/>
                  <a:gd name="T92" fmla="*/ 1074 w 3219"/>
                  <a:gd name="T93" fmla="*/ 20 h 764"/>
                  <a:gd name="T94" fmla="*/ 575 w 3219"/>
                  <a:gd name="T95" fmla="*/ 431 h 764"/>
                  <a:gd name="T96" fmla="*/ 563 w 3219"/>
                  <a:gd name="T97" fmla="*/ 377 h 764"/>
                  <a:gd name="T98" fmla="*/ 546 w 3219"/>
                  <a:gd name="T99" fmla="*/ 273 h 764"/>
                  <a:gd name="T100" fmla="*/ 534 w 3219"/>
                  <a:gd name="T101" fmla="*/ 296 h 764"/>
                  <a:gd name="T102" fmla="*/ 509 w 3219"/>
                  <a:gd name="T103" fmla="*/ 421 h 764"/>
                  <a:gd name="T104" fmla="*/ 497 w 3219"/>
                  <a:gd name="T105" fmla="*/ 477 h 764"/>
                  <a:gd name="T106" fmla="*/ 472 w 3219"/>
                  <a:gd name="T107" fmla="*/ 593 h 764"/>
                  <a:gd name="T108" fmla="*/ 433 w 3219"/>
                  <a:gd name="T109" fmla="*/ 76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19" h="764">
                    <a:moveTo>
                      <a:pt x="0" y="0"/>
                    </a:moveTo>
                    <a:lnTo>
                      <a:pt x="199" y="0"/>
                    </a:lnTo>
                    <a:lnTo>
                      <a:pt x="282" y="383"/>
                    </a:lnTo>
                    <a:lnTo>
                      <a:pt x="295" y="443"/>
                    </a:lnTo>
                    <a:lnTo>
                      <a:pt x="306" y="497"/>
                    </a:lnTo>
                    <a:lnTo>
                      <a:pt x="314" y="545"/>
                    </a:lnTo>
                    <a:lnTo>
                      <a:pt x="320" y="585"/>
                    </a:lnTo>
                    <a:lnTo>
                      <a:pt x="325" y="555"/>
                    </a:lnTo>
                    <a:lnTo>
                      <a:pt x="330" y="522"/>
                    </a:lnTo>
                    <a:lnTo>
                      <a:pt x="337" y="483"/>
                    </a:lnTo>
                    <a:lnTo>
                      <a:pt x="346" y="440"/>
                    </a:lnTo>
                    <a:lnTo>
                      <a:pt x="356" y="383"/>
                    </a:lnTo>
                    <a:lnTo>
                      <a:pt x="367" y="332"/>
                    </a:lnTo>
                    <a:lnTo>
                      <a:pt x="378" y="289"/>
                    </a:lnTo>
                    <a:lnTo>
                      <a:pt x="445" y="0"/>
                    </a:lnTo>
                    <a:lnTo>
                      <a:pt x="636" y="0"/>
                    </a:lnTo>
                    <a:lnTo>
                      <a:pt x="702" y="289"/>
                    </a:lnTo>
                    <a:lnTo>
                      <a:pt x="713" y="337"/>
                    </a:lnTo>
                    <a:lnTo>
                      <a:pt x="725" y="391"/>
                    </a:lnTo>
                    <a:lnTo>
                      <a:pt x="736" y="450"/>
                    </a:lnTo>
                    <a:lnTo>
                      <a:pt x="744" y="492"/>
                    </a:lnTo>
                    <a:lnTo>
                      <a:pt x="750" y="529"/>
                    </a:lnTo>
                    <a:lnTo>
                      <a:pt x="755" y="560"/>
                    </a:lnTo>
                    <a:lnTo>
                      <a:pt x="758" y="585"/>
                    </a:lnTo>
                    <a:lnTo>
                      <a:pt x="762" y="559"/>
                    </a:lnTo>
                    <a:lnTo>
                      <a:pt x="768" y="525"/>
                    </a:lnTo>
                    <a:lnTo>
                      <a:pt x="775" y="485"/>
                    </a:lnTo>
                    <a:lnTo>
                      <a:pt x="785" y="438"/>
                    </a:lnTo>
                    <a:lnTo>
                      <a:pt x="796" y="384"/>
                    </a:lnTo>
                    <a:lnTo>
                      <a:pt x="881" y="0"/>
                    </a:lnTo>
                    <a:lnTo>
                      <a:pt x="1269" y="0"/>
                    </a:lnTo>
                    <a:lnTo>
                      <a:pt x="1351" y="383"/>
                    </a:lnTo>
                    <a:lnTo>
                      <a:pt x="1365" y="443"/>
                    </a:lnTo>
                    <a:lnTo>
                      <a:pt x="1375" y="497"/>
                    </a:lnTo>
                    <a:lnTo>
                      <a:pt x="1384" y="545"/>
                    </a:lnTo>
                    <a:lnTo>
                      <a:pt x="1390" y="585"/>
                    </a:lnTo>
                    <a:lnTo>
                      <a:pt x="1395" y="555"/>
                    </a:lnTo>
                    <a:lnTo>
                      <a:pt x="1399" y="522"/>
                    </a:lnTo>
                    <a:lnTo>
                      <a:pt x="1407" y="483"/>
                    </a:lnTo>
                    <a:lnTo>
                      <a:pt x="1415" y="440"/>
                    </a:lnTo>
                    <a:lnTo>
                      <a:pt x="1426" y="383"/>
                    </a:lnTo>
                    <a:lnTo>
                      <a:pt x="1437" y="332"/>
                    </a:lnTo>
                    <a:lnTo>
                      <a:pt x="1447" y="289"/>
                    </a:lnTo>
                    <a:lnTo>
                      <a:pt x="1515" y="0"/>
                    </a:lnTo>
                    <a:lnTo>
                      <a:pt x="1707" y="0"/>
                    </a:lnTo>
                    <a:lnTo>
                      <a:pt x="1772" y="289"/>
                    </a:lnTo>
                    <a:lnTo>
                      <a:pt x="1782" y="337"/>
                    </a:lnTo>
                    <a:lnTo>
                      <a:pt x="1794" y="391"/>
                    </a:lnTo>
                    <a:lnTo>
                      <a:pt x="1805" y="450"/>
                    </a:lnTo>
                    <a:lnTo>
                      <a:pt x="1814" y="492"/>
                    </a:lnTo>
                    <a:lnTo>
                      <a:pt x="1820" y="529"/>
                    </a:lnTo>
                    <a:lnTo>
                      <a:pt x="1824" y="560"/>
                    </a:lnTo>
                    <a:lnTo>
                      <a:pt x="1828" y="585"/>
                    </a:lnTo>
                    <a:lnTo>
                      <a:pt x="1832" y="559"/>
                    </a:lnTo>
                    <a:lnTo>
                      <a:pt x="1838" y="525"/>
                    </a:lnTo>
                    <a:lnTo>
                      <a:pt x="1845" y="485"/>
                    </a:lnTo>
                    <a:lnTo>
                      <a:pt x="1854" y="438"/>
                    </a:lnTo>
                    <a:lnTo>
                      <a:pt x="1865" y="384"/>
                    </a:lnTo>
                    <a:lnTo>
                      <a:pt x="1950" y="0"/>
                    </a:lnTo>
                    <a:lnTo>
                      <a:pt x="2338" y="0"/>
                    </a:lnTo>
                    <a:lnTo>
                      <a:pt x="2421" y="383"/>
                    </a:lnTo>
                    <a:lnTo>
                      <a:pt x="2434" y="443"/>
                    </a:lnTo>
                    <a:lnTo>
                      <a:pt x="2445" y="497"/>
                    </a:lnTo>
                    <a:lnTo>
                      <a:pt x="2453" y="545"/>
                    </a:lnTo>
                    <a:lnTo>
                      <a:pt x="2459" y="585"/>
                    </a:lnTo>
                    <a:lnTo>
                      <a:pt x="2464" y="555"/>
                    </a:lnTo>
                    <a:lnTo>
                      <a:pt x="2469" y="522"/>
                    </a:lnTo>
                    <a:lnTo>
                      <a:pt x="2476" y="483"/>
                    </a:lnTo>
                    <a:lnTo>
                      <a:pt x="2485" y="440"/>
                    </a:lnTo>
                    <a:lnTo>
                      <a:pt x="2495" y="383"/>
                    </a:lnTo>
                    <a:lnTo>
                      <a:pt x="2506" y="332"/>
                    </a:lnTo>
                    <a:lnTo>
                      <a:pt x="2517" y="289"/>
                    </a:lnTo>
                    <a:lnTo>
                      <a:pt x="2584" y="0"/>
                    </a:lnTo>
                    <a:lnTo>
                      <a:pt x="2776" y="0"/>
                    </a:lnTo>
                    <a:lnTo>
                      <a:pt x="2841" y="289"/>
                    </a:lnTo>
                    <a:lnTo>
                      <a:pt x="2852" y="337"/>
                    </a:lnTo>
                    <a:lnTo>
                      <a:pt x="2864" y="391"/>
                    </a:lnTo>
                    <a:lnTo>
                      <a:pt x="2875" y="450"/>
                    </a:lnTo>
                    <a:lnTo>
                      <a:pt x="2883" y="492"/>
                    </a:lnTo>
                    <a:lnTo>
                      <a:pt x="2889" y="529"/>
                    </a:lnTo>
                    <a:lnTo>
                      <a:pt x="2894" y="560"/>
                    </a:lnTo>
                    <a:lnTo>
                      <a:pt x="2897" y="585"/>
                    </a:lnTo>
                    <a:lnTo>
                      <a:pt x="2902" y="559"/>
                    </a:lnTo>
                    <a:lnTo>
                      <a:pt x="2907" y="525"/>
                    </a:lnTo>
                    <a:lnTo>
                      <a:pt x="2914" y="485"/>
                    </a:lnTo>
                    <a:lnTo>
                      <a:pt x="2924" y="438"/>
                    </a:lnTo>
                    <a:lnTo>
                      <a:pt x="2935" y="384"/>
                    </a:lnTo>
                    <a:lnTo>
                      <a:pt x="3020" y="0"/>
                    </a:lnTo>
                    <a:lnTo>
                      <a:pt x="3219" y="0"/>
                    </a:lnTo>
                    <a:lnTo>
                      <a:pt x="3031" y="764"/>
                    </a:lnTo>
                    <a:lnTo>
                      <a:pt x="2787" y="764"/>
                    </a:lnTo>
                    <a:lnTo>
                      <a:pt x="2714" y="431"/>
                    </a:lnTo>
                    <a:lnTo>
                      <a:pt x="2710" y="417"/>
                    </a:lnTo>
                    <a:lnTo>
                      <a:pt x="2707" y="399"/>
                    </a:lnTo>
                    <a:lnTo>
                      <a:pt x="2702" y="377"/>
                    </a:lnTo>
                    <a:lnTo>
                      <a:pt x="2697" y="348"/>
                    </a:lnTo>
                    <a:lnTo>
                      <a:pt x="2690" y="308"/>
                    </a:lnTo>
                    <a:lnTo>
                      <a:pt x="2685" y="273"/>
                    </a:lnTo>
                    <a:lnTo>
                      <a:pt x="2680" y="243"/>
                    </a:lnTo>
                    <a:lnTo>
                      <a:pt x="2678" y="269"/>
                    </a:lnTo>
                    <a:lnTo>
                      <a:pt x="2673" y="296"/>
                    </a:lnTo>
                    <a:lnTo>
                      <a:pt x="2667" y="329"/>
                    </a:lnTo>
                    <a:lnTo>
                      <a:pt x="2657" y="377"/>
                    </a:lnTo>
                    <a:lnTo>
                      <a:pt x="2649" y="421"/>
                    </a:lnTo>
                    <a:lnTo>
                      <a:pt x="2645" y="433"/>
                    </a:lnTo>
                    <a:lnTo>
                      <a:pt x="2642" y="452"/>
                    </a:lnTo>
                    <a:lnTo>
                      <a:pt x="2636" y="477"/>
                    </a:lnTo>
                    <a:lnTo>
                      <a:pt x="2629" y="510"/>
                    </a:lnTo>
                    <a:lnTo>
                      <a:pt x="2620" y="548"/>
                    </a:lnTo>
                    <a:lnTo>
                      <a:pt x="2611" y="593"/>
                    </a:lnTo>
                    <a:lnTo>
                      <a:pt x="2600" y="643"/>
                    </a:lnTo>
                    <a:lnTo>
                      <a:pt x="2587" y="701"/>
                    </a:lnTo>
                    <a:lnTo>
                      <a:pt x="2572" y="764"/>
                    </a:lnTo>
                    <a:lnTo>
                      <a:pt x="2329" y="764"/>
                    </a:lnTo>
                    <a:lnTo>
                      <a:pt x="2144" y="20"/>
                    </a:lnTo>
                    <a:lnTo>
                      <a:pt x="1961" y="764"/>
                    </a:lnTo>
                    <a:lnTo>
                      <a:pt x="1718" y="764"/>
                    </a:lnTo>
                    <a:lnTo>
                      <a:pt x="1644" y="431"/>
                    </a:lnTo>
                    <a:lnTo>
                      <a:pt x="1641" y="417"/>
                    </a:lnTo>
                    <a:lnTo>
                      <a:pt x="1637" y="399"/>
                    </a:lnTo>
                    <a:lnTo>
                      <a:pt x="1632" y="377"/>
                    </a:lnTo>
                    <a:lnTo>
                      <a:pt x="1627" y="348"/>
                    </a:lnTo>
                    <a:lnTo>
                      <a:pt x="1620" y="308"/>
                    </a:lnTo>
                    <a:lnTo>
                      <a:pt x="1615" y="273"/>
                    </a:lnTo>
                    <a:lnTo>
                      <a:pt x="1611" y="243"/>
                    </a:lnTo>
                    <a:lnTo>
                      <a:pt x="1607" y="269"/>
                    </a:lnTo>
                    <a:lnTo>
                      <a:pt x="1603" y="296"/>
                    </a:lnTo>
                    <a:lnTo>
                      <a:pt x="1597" y="329"/>
                    </a:lnTo>
                    <a:lnTo>
                      <a:pt x="1588" y="377"/>
                    </a:lnTo>
                    <a:lnTo>
                      <a:pt x="1579" y="421"/>
                    </a:lnTo>
                    <a:lnTo>
                      <a:pt x="1576" y="433"/>
                    </a:lnTo>
                    <a:lnTo>
                      <a:pt x="1572" y="452"/>
                    </a:lnTo>
                    <a:lnTo>
                      <a:pt x="1566" y="477"/>
                    </a:lnTo>
                    <a:lnTo>
                      <a:pt x="1559" y="510"/>
                    </a:lnTo>
                    <a:lnTo>
                      <a:pt x="1551" y="548"/>
                    </a:lnTo>
                    <a:lnTo>
                      <a:pt x="1541" y="593"/>
                    </a:lnTo>
                    <a:lnTo>
                      <a:pt x="1529" y="643"/>
                    </a:lnTo>
                    <a:lnTo>
                      <a:pt x="1517" y="701"/>
                    </a:lnTo>
                    <a:lnTo>
                      <a:pt x="1503" y="764"/>
                    </a:lnTo>
                    <a:lnTo>
                      <a:pt x="1259" y="764"/>
                    </a:lnTo>
                    <a:lnTo>
                      <a:pt x="1074" y="20"/>
                    </a:lnTo>
                    <a:lnTo>
                      <a:pt x="892" y="764"/>
                    </a:lnTo>
                    <a:lnTo>
                      <a:pt x="648" y="764"/>
                    </a:lnTo>
                    <a:lnTo>
                      <a:pt x="575" y="431"/>
                    </a:lnTo>
                    <a:lnTo>
                      <a:pt x="571" y="417"/>
                    </a:lnTo>
                    <a:lnTo>
                      <a:pt x="568" y="399"/>
                    </a:lnTo>
                    <a:lnTo>
                      <a:pt x="563" y="377"/>
                    </a:lnTo>
                    <a:lnTo>
                      <a:pt x="558" y="348"/>
                    </a:lnTo>
                    <a:lnTo>
                      <a:pt x="551" y="308"/>
                    </a:lnTo>
                    <a:lnTo>
                      <a:pt x="546" y="273"/>
                    </a:lnTo>
                    <a:lnTo>
                      <a:pt x="541" y="243"/>
                    </a:lnTo>
                    <a:lnTo>
                      <a:pt x="538" y="269"/>
                    </a:lnTo>
                    <a:lnTo>
                      <a:pt x="534" y="296"/>
                    </a:lnTo>
                    <a:lnTo>
                      <a:pt x="528" y="329"/>
                    </a:lnTo>
                    <a:lnTo>
                      <a:pt x="518" y="377"/>
                    </a:lnTo>
                    <a:lnTo>
                      <a:pt x="509" y="421"/>
                    </a:lnTo>
                    <a:lnTo>
                      <a:pt x="506" y="433"/>
                    </a:lnTo>
                    <a:lnTo>
                      <a:pt x="503" y="452"/>
                    </a:lnTo>
                    <a:lnTo>
                      <a:pt x="497" y="477"/>
                    </a:lnTo>
                    <a:lnTo>
                      <a:pt x="490" y="510"/>
                    </a:lnTo>
                    <a:lnTo>
                      <a:pt x="481" y="548"/>
                    </a:lnTo>
                    <a:lnTo>
                      <a:pt x="472" y="593"/>
                    </a:lnTo>
                    <a:lnTo>
                      <a:pt x="460" y="643"/>
                    </a:lnTo>
                    <a:lnTo>
                      <a:pt x="448" y="701"/>
                    </a:lnTo>
                    <a:lnTo>
                      <a:pt x="433" y="764"/>
                    </a:lnTo>
                    <a:lnTo>
                      <a:pt x="189" y="7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3"/>
              <p:cNvSpPr>
                <a:spLocks/>
              </p:cNvSpPr>
              <p:nvPr/>
            </p:nvSpPr>
            <p:spPr bwMode="auto">
              <a:xfrm>
                <a:off x="4439" y="2761"/>
                <a:ext cx="118" cy="118"/>
              </a:xfrm>
              <a:custGeom>
                <a:avLst/>
                <a:gdLst>
                  <a:gd name="T0" fmla="*/ 295 w 592"/>
                  <a:gd name="T1" fmla="*/ 0 h 592"/>
                  <a:gd name="T2" fmla="*/ 295 w 592"/>
                  <a:gd name="T3" fmla="*/ 0 h 592"/>
                  <a:gd name="T4" fmla="*/ 340 w 592"/>
                  <a:gd name="T5" fmla="*/ 3 h 592"/>
                  <a:gd name="T6" fmla="*/ 382 w 592"/>
                  <a:gd name="T7" fmla="*/ 13 h 592"/>
                  <a:gd name="T8" fmla="*/ 421 w 592"/>
                  <a:gd name="T9" fmla="*/ 27 h 592"/>
                  <a:gd name="T10" fmla="*/ 457 w 592"/>
                  <a:gd name="T11" fmla="*/ 48 h 592"/>
                  <a:gd name="T12" fmla="*/ 490 w 592"/>
                  <a:gd name="T13" fmla="*/ 73 h 592"/>
                  <a:gd name="T14" fmla="*/ 520 w 592"/>
                  <a:gd name="T15" fmla="*/ 102 h 592"/>
                  <a:gd name="T16" fmla="*/ 545 w 592"/>
                  <a:gd name="T17" fmla="*/ 135 h 592"/>
                  <a:gd name="T18" fmla="*/ 564 w 592"/>
                  <a:gd name="T19" fmla="*/ 171 h 592"/>
                  <a:gd name="T20" fmla="*/ 580 w 592"/>
                  <a:gd name="T21" fmla="*/ 211 h 592"/>
                  <a:gd name="T22" fmla="*/ 589 w 592"/>
                  <a:gd name="T23" fmla="*/ 253 h 592"/>
                  <a:gd name="T24" fmla="*/ 592 w 592"/>
                  <a:gd name="T25" fmla="*/ 296 h 592"/>
                  <a:gd name="T26" fmla="*/ 589 w 592"/>
                  <a:gd name="T27" fmla="*/ 339 h 592"/>
                  <a:gd name="T28" fmla="*/ 580 w 592"/>
                  <a:gd name="T29" fmla="*/ 381 h 592"/>
                  <a:gd name="T30" fmla="*/ 564 w 592"/>
                  <a:gd name="T31" fmla="*/ 421 h 592"/>
                  <a:gd name="T32" fmla="*/ 545 w 592"/>
                  <a:gd name="T33" fmla="*/ 457 h 592"/>
                  <a:gd name="T34" fmla="*/ 520 w 592"/>
                  <a:gd name="T35" fmla="*/ 490 h 592"/>
                  <a:gd name="T36" fmla="*/ 490 w 592"/>
                  <a:gd name="T37" fmla="*/ 519 h 592"/>
                  <a:gd name="T38" fmla="*/ 457 w 592"/>
                  <a:gd name="T39" fmla="*/ 544 h 592"/>
                  <a:gd name="T40" fmla="*/ 421 w 592"/>
                  <a:gd name="T41" fmla="*/ 565 h 592"/>
                  <a:gd name="T42" fmla="*/ 382 w 592"/>
                  <a:gd name="T43" fmla="*/ 579 h 592"/>
                  <a:gd name="T44" fmla="*/ 340 w 592"/>
                  <a:gd name="T45" fmla="*/ 589 h 592"/>
                  <a:gd name="T46" fmla="*/ 295 w 592"/>
                  <a:gd name="T47" fmla="*/ 592 h 592"/>
                  <a:gd name="T48" fmla="*/ 252 w 592"/>
                  <a:gd name="T49" fmla="*/ 589 h 592"/>
                  <a:gd name="T50" fmla="*/ 210 w 592"/>
                  <a:gd name="T51" fmla="*/ 579 h 592"/>
                  <a:gd name="T52" fmla="*/ 170 w 592"/>
                  <a:gd name="T53" fmla="*/ 565 h 592"/>
                  <a:gd name="T54" fmla="*/ 134 w 592"/>
                  <a:gd name="T55" fmla="*/ 544 h 592"/>
                  <a:gd name="T56" fmla="*/ 101 w 592"/>
                  <a:gd name="T57" fmla="*/ 519 h 592"/>
                  <a:gd name="T58" fmla="*/ 72 w 592"/>
                  <a:gd name="T59" fmla="*/ 490 h 592"/>
                  <a:gd name="T60" fmla="*/ 47 w 592"/>
                  <a:gd name="T61" fmla="*/ 457 h 592"/>
                  <a:gd name="T62" fmla="*/ 28 w 592"/>
                  <a:gd name="T63" fmla="*/ 421 h 592"/>
                  <a:gd name="T64" fmla="*/ 12 w 592"/>
                  <a:gd name="T65" fmla="*/ 381 h 592"/>
                  <a:gd name="T66" fmla="*/ 2 w 592"/>
                  <a:gd name="T67" fmla="*/ 339 h 592"/>
                  <a:gd name="T68" fmla="*/ 0 w 592"/>
                  <a:gd name="T69" fmla="*/ 296 h 592"/>
                  <a:gd name="T70" fmla="*/ 2 w 592"/>
                  <a:gd name="T71" fmla="*/ 253 h 592"/>
                  <a:gd name="T72" fmla="*/ 12 w 592"/>
                  <a:gd name="T73" fmla="*/ 211 h 592"/>
                  <a:gd name="T74" fmla="*/ 28 w 592"/>
                  <a:gd name="T75" fmla="*/ 171 h 592"/>
                  <a:gd name="T76" fmla="*/ 47 w 592"/>
                  <a:gd name="T77" fmla="*/ 135 h 592"/>
                  <a:gd name="T78" fmla="*/ 72 w 592"/>
                  <a:gd name="T79" fmla="*/ 102 h 592"/>
                  <a:gd name="T80" fmla="*/ 101 w 592"/>
                  <a:gd name="T81" fmla="*/ 73 h 592"/>
                  <a:gd name="T82" fmla="*/ 134 w 592"/>
                  <a:gd name="T83" fmla="*/ 48 h 592"/>
                  <a:gd name="T84" fmla="*/ 170 w 592"/>
                  <a:gd name="T85" fmla="*/ 27 h 592"/>
                  <a:gd name="T86" fmla="*/ 210 w 592"/>
                  <a:gd name="T87" fmla="*/ 13 h 592"/>
                  <a:gd name="T88" fmla="*/ 252 w 592"/>
                  <a:gd name="T89" fmla="*/ 3 h 592"/>
                  <a:gd name="T90" fmla="*/ 295 w 592"/>
                  <a:gd name="T91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92" h="592">
                    <a:moveTo>
                      <a:pt x="295" y="0"/>
                    </a:moveTo>
                    <a:lnTo>
                      <a:pt x="295" y="0"/>
                    </a:lnTo>
                    <a:lnTo>
                      <a:pt x="340" y="3"/>
                    </a:lnTo>
                    <a:lnTo>
                      <a:pt x="382" y="13"/>
                    </a:lnTo>
                    <a:lnTo>
                      <a:pt x="421" y="27"/>
                    </a:lnTo>
                    <a:lnTo>
                      <a:pt x="457" y="48"/>
                    </a:lnTo>
                    <a:lnTo>
                      <a:pt x="490" y="73"/>
                    </a:lnTo>
                    <a:lnTo>
                      <a:pt x="520" y="102"/>
                    </a:lnTo>
                    <a:lnTo>
                      <a:pt x="545" y="135"/>
                    </a:lnTo>
                    <a:lnTo>
                      <a:pt x="564" y="171"/>
                    </a:lnTo>
                    <a:lnTo>
                      <a:pt x="580" y="211"/>
                    </a:lnTo>
                    <a:lnTo>
                      <a:pt x="589" y="253"/>
                    </a:lnTo>
                    <a:lnTo>
                      <a:pt x="592" y="296"/>
                    </a:lnTo>
                    <a:lnTo>
                      <a:pt x="589" y="339"/>
                    </a:lnTo>
                    <a:lnTo>
                      <a:pt x="580" y="381"/>
                    </a:lnTo>
                    <a:lnTo>
                      <a:pt x="564" y="421"/>
                    </a:lnTo>
                    <a:lnTo>
                      <a:pt x="545" y="457"/>
                    </a:lnTo>
                    <a:lnTo>
                      <a:pt x="520" y="490"/>
                    </a:lnTo>
                    <a:lnTo>
                      <a:pt x="490" y="519"/>
                    </a:lnTo>
                    <a:lnTo>
                      <a:pt x="457" y="544"/>
                    </a:lnTo>
                    <a:lnTo>
                      <a:pt x="421" y="565"/>
                    </a:lnTo>
                    <a:lnTo>
                      <a:pt x="382" y="579"/>
                    </a:lnTo>
                    <a:lnTo>
                      <a:pt x="340" y="589"/>
                    </a:lnTo>
                    <a:lnTo>
                      <a:pt x="295" y="592"/>
                    </a:lnTo>
                    <a:lnTo>
                      <a:pt x="252" y="589"/>
                    </a:lnTo>
                    <a:lnTo>
                      <a:pt x="210" y="579"/>
                    </a:lnTo>
                    <a:lnTo>
                      <a:pt x="170" y="565"/>
                    </a:lnTo>
                    <a:lnTo>
                      <a:pt x="134" y="544"/>
                    </a:lnTo>
                    <a:lnTo>
                      <a:pt x="101" y="519"/>
                    </a:lnTo>
                    <a:lnTo>
                      <a:pt x="72" y="490"/>
                    </a:lnTo>
                    <a:lnTo>
                      <a:pt x="47" y="457"/>
                    </a:lnTo>
                    <a:lnTo>
                      <a:pt x="28" y="421"/>
                    </a:lnTo>
                    <a:lnTo>
                      <a:pt x="12" y="381"/>
                    </a:lnTo>
                    <a:lnTo>
                      <a:pt x="2" y="339"/>
                    </a:lnTo>
                    <a:lnTo>
                      <a:pt x="0" y="296"/>
                    </a:lnTo>
                    <a:lnTo>
                      <a:pt x="2" y="253"/>
                    </a:lnTo>
                    <a:lnTo>
                      <a:pt x="12" y="211"/>
                    </a:lnTo>
                    <a:lnTo>
                      <a:pt x="28" y="171"/>
                    </a:lnTo>
                    <a:lnTo>
                      <a:pt x="47" y="135"/>
                    </a:lnTo>
                    <a:lnTo>
                      <a:pt x="72" y="102"/>
                    </a:lnTo>
                    <a:lnTo>
                      <a:pt x="101" y="73"/>
                    </a:lnTo>
                    <a:lnTo>
                      <a:pt x="134" y="48"/>
                    </a:lnTo>
                    <a:lnTo>
                      <a:pt x="170" y="27"/>
                    </a:lnTo>
                    <a:lnTo>
                      <a:pt x="210" y="13"/>
                    </a:lnTo>
                    <a:lnTo>
                      <a:pt x="252" y="3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4"/>
              <p:cNvSpPr>
                <a:spLocks/>
              </p:cNvSpPr>
              <p:nvPr/>
            </p:nvSpPr>
            <p:spPr bwMode="auto">
              <a:xfrm>
                <a:off x="4430" y="2881"/>
                <a:ext cx="261" cy="382"/>
              </a:xfrm>
              <a:custGeom>
                <a:avLst/>
                <a:gdLst>
                  <a:gd name="T0" fmla="*/ 306 w 1302"/>
                  <a:gd name="T1" fmla="*/ 2 h 1910"/>
                  <a:gd name="T2" fmla="*/ 336 w 1302"/>
                  <a:gd name="T3" fmla="*/ 8 h 1910"/>
                  <a:gd name="T4" fmla="*/ 398 w 1302"/>
                  <a:gd name="T5" fmla="*/ 30 h 1910"/>
                  <a:gd name="T6" fmla="*/ 479 w 1302"/>
                  <a:gd name="T7" fmla="*/ 85 h 1910"/>
                  <a:gd name="T8" fmla="*/ 533 w 1302"/>
                  <a:gd name="T9" fmla="*/ 168 h 1910"/>
                  <a:gd name="T10" fmla="*/ 544 w 1302"/>
                  <a:gd name="T11" fmla="*/ 240 h 1910"/>
                  <a:gd name="T12" fmla="*/ 544 w 1302"/>
                  <a:gd name="T13" fmla="*/ 292 h 1910"/>
                  <a:gd name="T14" fmla="*/ 547 w 1302"/>
                  <a:gd name="T15" fmla="*/ 377 h 1910"/>
                  <a:gd name="T16" fmla="*/ 563 w 1302"/>
                  <a:gd name="T17" fmla="*/ 467 h 1910"/>
                  <a:gd name="T18" fmla="*/ 598 w 1302"/>
                  <a:gd name="T19" fmla="*/ 529 h 1910"/>
                  <a:gd name="T20" fmla="*/ 614 w 1302"/>
                  <a:gd name="T21" fmla="*/ 547 h 1910"/>
                  <a:gd name="T22" fmla="*/ 650 w 1302"/>
                  <a:gd name="T23" fmla="*/ 564 h 1910"/>
                  <a:gd name="T24" fmla="*/ 722 w 1302"/>
                  <a:gd name="T25" fmla="*/ 572 h 1910"/>
                  <a:gd name="T26" fmla="*/ 823 w 1302"/>
                  <a:gd name="T27" fmla="*/ 570 h 1910"/>
                  <a:gd name="T28" fmla="*/ 883 w 1302"/>
                  <a:gd name="T29" fmla="*/ 601 h 1910"/>
                  <a:gd name="T30" fmla="*/ 912 w 1302"/>
                  <a:gd name="T31" fmla="*/ 665 h 1910"/>
                  <a:gd name="T32" fmla="*/ 890 w 1302"/>
                  <a:gd name="T33" fmla="*/ 737 h 1910"/>
                  <a:gd name="T34" fmla="*/ 1210 w 1302"/>
                  <a:gd name="T35" fmla="*/ 187 h 1910"/>
                  <a:gd name="T36" fmla="*/ 1253 w 1302"/>
                  <a:gd name="T37" fmla="*/ 168 h 1910"/>
                  <a:gd name="T38" fmla="*/ 1294 w 1302"/>
                  <a:gd name="T39" fmla="*/ 192 h 1910"/>
                  <a:gd name="T40" fmla="*/ 1299 w 1302"/>
                  <a:gd name="T41" fmla="*/ 239 h 1910"/>
                  <a:gd name="T42" fmla="*/ 1060 w 1302"/>
                  <a:gd name="T43" fmla="*/ 832 h 1910"/>
                  <a:gd name="T44" fmla="*/ 682 w 1302"/>
                  <a:gd name="T45" fmla="*/ 841 h 1910"/>
                  <a:gd name="T46" fmla="*/ 640 w 1302"/>
                  <a:gd name="T47" fmla="*/ 820 h 1910"/>
                  <a:gd name="T48" fmla="*/ 630 w 1302"/>
                  <a:gd name="T49" fmla="*/ 780 h 1910"/>
                  <a:gd name="T50" fmla="*/ 571 w 1302"/>
                  <a:gd name="T51" fmla="*/ 757 h 1910"/>
                  <a:gd name="T52" fmla="*/ 780 w 1302"/>
                  <a:gd name="T53" fmla="*/ 846 h 1910"/>
                  <a:gd name="T54" fmla="*/ 835 w 1302"/>
                  <a:gd name="T55" fmla="*/ 858 h 1910"/>
                  <a:gd name="T56" fmla="*/ 896 w 1302"/>
                  <a:gd name="T57" fmla="*/ 913 h 1910"/>
                  <a:gd name="T58" fmla="*/ 1007 w 1302"/>
                  <a:gd name="T59" fmla="*/ 1758 h 1910"/>
                  <a:gd name="T60" fmla="*/ 993 w 1302"/>
                  <a:gd name="T61" fmla="*/ 1836 h 1910"/>
                  <a:gd name="T62" fmla="*/ 938 w 1302"/>
                  <a:gd name="T63" fmla="*/ 1892 h 1910"/>
                  <a:gd name="T64" fmla="*/ 880 w 1302"/>
                  <a:gd name="T65" fmla="*/ 1909 h 1910"/>
                  <a:gd name="T66" fmla="*/ 817 w 1302"/>
                  <a:gd name="T67" fmla="*/ 1898 h 1910"/>
                  <a:gd name="T68" fmla="*/ 755 w 1302"/>
                  <a:gd name="T69" fmla="*/ 1844 h 1910"/>
                  <a:gd name="T70" fmla="*/ 659 w 1302"/>
                  <a:gd name="T71" fmla="*/ 1118 h 1910"/>
                  <a:gd name="T72" fmla="*/ 240 w 1302"/>
                  <a:gd name="T73" fmla="*/ 1117 h 1910"/>
                  <a:gd name="T74" fmla="*/ 144 w 1302"/>
                  <a:gd name="T75" fmla="*/ 1092 h 1910"/>
                  <a:gd name="T76" fmla="*/ 63 w 1302"/>
                  <a:gd name="T77" fmla="*/ 1037 h 1910"/>
                  <a:gd name="T78" fmla="*/ 12 w 1302"/>
                  <a:gd name="T79" fmla="*/ 956 h 1910"/>
                  <a:gd name="T80" fmla="*/ 0 w 1302"/>
                  <a:gd name="T81" fmla="*/ 235 h 1910"/>
                  <a:gd name="T82" fmla="*/ 26 w 1302"/>
                  <a:gd name="T83" fmla="*/ 138 h 1910"/>
                  <a:gd name="T84" fmla="*/ 91 w 1302"/>
                  <a:gd name="T85" fmla="*/ 64 h 1910"/>
                  <a:gd name="T86" fmla="*/ 176 w 1302"/>
                  <a:gd name="T87" fmla="*/ 17 h 1910"/>
                  <a:gd name="T88" fmla="*/ 210 w 1302"/>
                  <a:gd name="T89" fmla="*/ 7 h 1910"/>
                  <a:gd name="T90" fmla="*/ 242 w 1302"/>
                  <a:gd name="T91" fmla="*/ 2 h 1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02" h="1910">
                    <a:moveTo>
                      <a:pt x="275" y="0"/>
                    </a:moveTo>
                    <a:lnTo>
                      <a:pt x="290" y="0"/>
                    </a:lnTo>
                    <a:lnTo>
                      <a:pt x="306" y="2"/>
                    </a:lnTo>
                    <a:lnTo>
                      <a:pt x="319" y="4"/>
                    </a:lnTo>
                    <a:lnTo>
                      <a:pt x="330" y="6"/>
                    </a:lnTo>
                    <a:lnTo>
                      <a:pt x="336" y="8"/>
                    </a:lnTo>
                    <a:lnTo>
                      <a:pt x="338" y="8"/>
                    </a:lnTo>
                    <a:lnTo>
                      <a:pt x="368" y="18"/>
                    </a:lnTo>
                    <a:lnTo>
                      <a:pt x="398" y="30"/>
                    </a:lnTo>
                    <a:lnTo>
                      <a:pt x="427" y="46"/>
                    </a:lnTo>
                    <a:lnTo>
                      <a:pt x="454" y="64"/>
                    </a:lnTo>
                    <a:lnTo>
                      <a:pt x="479" y="85"/>
                    </a:lnTo>
                    <a:lnTo>
                      <a:pt x="500" y="110"/>
                    </a:lnTo>
                    <a:lnTo>
                      <a:pt x="518" y="138"/>
                    </a:lnTo>
                    <a:lnTo>
                      <a:pt x="533" y="168"/>
                    </a:lnTo>
                    <a:lnTo>
                      <a:pt x="541" y="200"/>
                    </a:lnTo>
                    <a:lnTo>
                      <a:pt x="545" y="235"/>
                    </a:lnTo>
                    <a:lnTo>
                      <a:pt x="544" y="240"/>
                    </a:lnTo>
                    <a:lnTo>
                      <a:pt x="544" y="251"/>
                    </a:lnTo>
                    <a:lnTo>
                      <a:pt x="544" y="269"/>
                    </a:lnTo>
                    <a:lnTo>
                      <a:pt x="544" y="292"/>
                    </a:lnTo>
                    <a:lnTo>
                      <a:pt x="544" y="318"/>
                    </a:lnTo>
                    <a:lnTo>
                      <a:pt x="545" y="347"/>
                    </a:lnTo>
                    <a:lnTo>
                      <a:pt x="547" y="377"/>
                    </a:lnTo>
                    <a:lnTo>
                      <a:pt x="551" y="408"/>
                    </a:lnTo>
                    <a:lnTo>
                      <a:pt x="556" y="438"/>
                    </a:lnTo>
                    <a:lnTo>
                      <a:pt x="563" y="467"/>
                    </a:lnTo>
                    <a:lnTo>
                      <a:pt x="572" y="492"/>
                    </a:lnTo>
                    <a:lnTo>
                      <a:pt x="584" y="514"/>
                    </a:lnTo>
                    <a:lnTo>
                      <a:pt x="598" y="529"/>
                    </a:lnTo>
                    <a:lnTo>
                      <a:pt x="602" y="534"/>
                    </a:lnTo>
                    <a:lnTo>
                      <a:pt x="607" y="540"/>
                    </a:lnTo>
                    <a:lnTo>
                      <a:pt x="614" y="547"/>
                    </a:lnTo>
                    <a:lnTo>
                      <a:pt x="623" y="553"/>
                    </a:lnTo>
                    <a:lnTo>
                      <a:pt x="635" y="558"/>
                    </a:lnTo>
                    <a:lnTo>
                      <a:pt x="650" y="564"/>
                    </a:lnTo>
                    <a:lnTo>
                      <a:pt x="670" y="568"/>
                    </a:lnTo>
                    <a:lnTo>
                      <a:pt x="694" y="571"/>
                    </a:lnTo>
                    <a:lnTo>
                      <a:pt x="722" y="572"/>
                    </a:lnTo>
                    <a:lnTo>
                      <a:pt x="757" y="571"/>
                    </a:lnTo>
                    <a:lnTo>
                      <a:pt x="799" y="569"/>
                    </a:lnTo>
                    <a:lnTo>
                      <a:pt x="823" y="570"/>
                    </a:lnTo>
                    <a:lnTo>
                      <a:pt x="845" y="576"/>
                    </a:lnTo>
                    <a:lnTo>
                      <a:pt x="865" y="587"/>
                    </a:lnTo>
                    <a:lnTo>
                      <a:pt x="883" y="601"/>
                    </a:lnTo>
                    <a:lnTo>
                      <a:pt x="898" y="619"/>
                    </a:lnTo>
                    <a:lnTo>
                      <a:pt x="907" y="641"/>
                    </a:lnTo>
                    <a:lnTo>
                      <a:pt x="912" y="665"/>
                    </a:lnTo>
                    <a:lnTo>
                      <a:pt x="911" y="691"/>
                    </a:lnTo>
                    <a:lnTo>
                      <a:pt x="904" y="715"/>
                    </a:lnTo>
                    <a:lnTo>
                      <a:pt x="890" y="737"/>
                    </a:lnTo>
                    <a:lnTo>
                      <a:pt x="995" y="737"/>
                    </a:lnTo>
                    <a:lnTo>
                      <a:pt x="1201" y="202"/>
                    </a:lnTo>
                    <a:lnTo>
                      <a:pt x="1210" y="187"/>
                    </a:lnTo>
                    <a:lnTo>
                      <a:pt x="1222" y="176"/>
                    </a:lnTo>
                    <a:lnTo>
                      <a:pt x="1236" y="169"/>
                    </a:lnTo>
                    <a:lnTo>
                      <a:pt x="1253" y="168"/>
                    </a:lnTo>
                    <a:lnTo>
                      <a:pt x="1269" y="172"/>
                    </a:lnTo>
                    <a:lnTo>
                      <a:pt x="1283" y="180"/>
                    </a:lnTo>
                    <a:lnTo>
                      <a:pt x="1294" y="192"/>
                    </a:lnTo>
                    <a:lnTo>
                      <a:pt x="1301" y="206"/>
                    </a:lnTo>
                    <a:lnTo>
                      <a:pt x="1302" y="222"/>
                    </a:lnTo>
                    <a:lnTo>
                      <a:pt x="1299" y="239"/>
                    </a:lnTo>
                    <a:lnTo>
                      <a:pt x="1079" y="808"/>
                    </a:lnTo>
                    <a:lnTo>
                      <a:pt x="1072" y="821"/>
                    </a:lnTo>
                    <a:lnTo>
                      <a:pt x="1060" y="832"/>
                    </a:lnTo>
                    <a:lnTo>
                      <a:pt x="1047" y="839"/>
                    </a:lnTo>
                    <a:lnTo>
                      <a:pt x="1031" y="841"/>
                    </a:lnTo>
                    <a:lnTo>
                      <a:pt x="682" y="841"/>
                    </a:lnTo>
                    <a:lnTo>
                      <a:pt x="665" y="839"/>
                    </a:lnTo>
                    <a:lnTo>
                      <a:pt x="652" y="830"/>
                    </a:lnTo>
                    <a:lnTo>
                      <a:pt x="640" y="820"/>
                    </a:lnTo>
                    <a:lnTo>
                      <a:pt x="632" y="805"/>
                    </a:lnTo>
                    <a:lnTo>
                      <a:pt x="630" y="788"/>
                    </a:lnTo>
                    <a:lnTo>
                      <a:pt x="630" y="780"/>
                    </a:lnTo>
                    <a:lnTo>
                      <a:pt x="632" y="773"/>
                    </a:lnTo>
                    <a:lnTo>
                      <a:pt x="601" y="766"/>
                    </a:lnTo>
                    <a:lnTo>
                      <a:pt x="571" y="757"/>
                    </a:lnTo>
                    <a:lnTo>
                      <a:pt x="545" y="746"/>
                    </a:lnTo>
                    <a:lnTo>
                      <a:pt x="545" y="846"/>
                    </a:lnTo>
                    <a:lnTo>
                      <a:pt x="780" y="846"/>
                    </a:lnTo>
                    <a:lnTo>
                      <a:pt x="780" y="846"/>
                    </a:lnTo>
                    <a:lnTo>
                      <a:pt x="809" y="850"/>
                    </a:lnTo>
                    <a:lnTo>
                      <a:pt x="835" y="858"/>
                    </a:lnTo>
                    <a:lnTo>
                      <a:pt x="859" y="872"/>
                    </a:lnTo>
                    <a:lnTo>
                      <a:pt x="881" y="890"/>
                    </a:lnTo>
                    <a:lnTo>
                      <a:pt x="896" y="913"/>
                    </a:lnTo>
                    <a:lnTo>
                      <a:pt x="908" y="938"/>
                    </a:lnTo>
                    <a:lnTo>
                      <a:pt x="916" y="967"/>
                    </a:lnTo>
                    <a:lnTo>
                      <a:pt x="1007" y="1758"/>
                    </a:lnTo>
                    <a:lnTo>
                      <a:pt x="1007" y="1786"/>
                    </a:lnTo>
                    <a:lnTo>
                      <a:pt x="1002" y="1812"/>
                    </a:lnTo>
                    <a:lnTo>
                      <a:pt x="993" y="1836"/>
                    </a:lnTo>
                    <a:lnTo>
                      <a:pt x="978" y="1859"/>
                    </a:lnTo>
                    <a:lnTo>
                      <a:pt x="960" y="1877"/>
                    </a:lnTo>
                    <a:lnTo>
                      <a:pt x="938" y="1892"/>
                    </a:lnTo>
                    <a:lnTo>
                      <a:pt x="914" y="1903"/>
                    </a:lnTo>
                    <a:lnTo>
                      <a:pt x="888" y="1909"/>
                    </a:lnTo>
                    <a:lnTo>
                      <a:pt x="880" y="1909"/>
                    </a:lnTo>
                    <a:lnTo>
                      <a:pt x="871" y="1910"/>
                    </a:lnTo>
                    <a:lnTo>
                      <a:pt x="844" y="1907"/>
                    </a:lnTo>
                    <a:lnTo>
                      <a:pt x="817" y="1898"/>
                    </a:lnTo>
                    <a:lnTo>
                      <a:pt x="792" y="1884"/>
                    </a:lnTo>
                    <a:lnTo>
                      <a:pt x="772" y="1866"/>
                    </a:lnTo>
                    <a:lnTo>
                      <a:pt x="755" y="1844"/>
                    </a:lnTo>
                    <a:lnTo>
                      <a:pt x="743" y="1818"/>
                    </a:lnTo>
                    <a:lnTo>
                      <a:pt x="737" y="1789"/>
                    </a:lnTo>
                    <a:lnTo>
                      <a:pt x="659" y="1118"/>
                    </a:lnTo>
                    <a:lnTo>
                      <a:pt x="294" y="1118"/>
                    </a:lnTo>
                    <a:lnTo>
                      <a:pt x="272" y="1120"/>
                    </a:lnTo>
                    <a:lnTo>
                      <a:pt x="240" y="1117"/>
                    </a:lnTo>
                    <a:lnTo>
                      <a:pt x="206" y="1112"/>
                    </a:lnTo>
                    <a:lnTo>
                      <a:pt x="175" y="1104"/>
                    </a:lnTo>
                    <a:lnTo>
                      <a:pt x="144" y="1092"/>
                    </a:lnTo>
                    <a:lnTo>
                      <a:pt x="115" y="1076"/>
                    </a:lnTo>
                    <a:lnTo>
                      <a:pt x="87" y="1058"/>
                    </a:lnTo>
                    <a:lnTo>
                      <a:pt x="63" y="1037"/>
                    </a:lnTo>
                    <a:lnTo>
                      <a:pt x="42" y="1013"/>
                    </a:lnTo>
                    <a:lnTo>
                      <a:pt x="25" y="985"/>
                    </a:lnTo>
                    <a:lnTo>
                      <a:pt x="12" y="956"/>
                    </a:lnTo>
                    <a:lnTo>
                      <a:pt x="3" y="924"/>
                    </a:lnTo>
                    <a:lnTo>
                      <a:pt x="1" y="889"/>
                    </a:lnTo>
                    <a:lnTo>
                      <a:pt x="0" y="235"/>
                    </a:lnTo>
                    <a:lnTo>
                      <a:pt x="3" y="200"/>
                    </a:lnTo>
                    <a:lnTo>
                      <a:pt x="12" y="168"/>
                    </a:lnTo>
                    <a:lnTo>
                      <a:pt x="26" y="138"/>
                    </a:lnTo>
                    <a:lnTo>
                      <a:pt x="44" y="110"/>
                    </a:lnTo>
                    <a:lnTo>
                      <a:pt x="66" y="85"/>
                    </a:lnTo>
                    <a:lnTo>
                      <a:pt x="91" y="64"/>
                    </a:lnTo>
                    <a:lnTo>
                      <a:pt x="117" y="46"/>
                    </a:lnTo>
                    <a:lnTo>
                      <a:pt x="146" y="30"/>
                    </a:lnTo>
                    <a:lnTo>
                      <a:pt x="176" y="17"/>
                    </a:lnTo>
                    <a:lnTo>
                      <a:pt x="206" y="8"/>
                    </a:lnTo>
                    <a:lnTo>
                      <a:pt x="207" y="8"/>
                    </a:lnTo>
                    <a:lnTo>
                      <a:pt x="210" y="7"/>
                    </a:lnTo>
                    <a:lnTo>
                      <a:pt x="217" y="6"/>
                    </a:lnTo>
                    <a:lnTo>
                      <a:pt x="229" y="5"/>
                    </a:lnTo>
                    <a:lnTo>
                      <a:pt x="242" y="2"/>
                    </a:lnTo>
                    <a:lnTo>
                      <a:pt x="258" y="1"/>
                    </a:lnTo>
                    <a:lnTo>
                      <a:pt x="275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3" name="Rectangle 42"/>
          <p:cNvSpPr/>
          <p:nvPr/>
        </p:nvSpPr>
        <p:spPr>
          <a:xfrm>
            <a:off x="6039587" y="2185026"/>
            <a:ext cx="2814452" cy="48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6285272216320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39587" y="3062018"/>
            <a:ext cx="3796075" cy="48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blacksabathhandsomel@gmail.com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39585" y="3935851"/>
            <a:ext cx="3923811" cy="567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Pondok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Idaman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Blok H2 No.12A –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39587" y="4809684"/>
            <a:ext cx="2814452" cy="48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www.sisasier.com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5030" y="855376"/>
            <a:ext cx="5858334" cy="4984971"/>
            <a:chOff x="565030" y="827666"/>
            <a:chExt cx="5858334" cy="4984971"/>
          </a:xfrm>
        </p:grpSpPr>
        <p:grpSp>
          <p:nvGrpSpPr>
            <p:cNvPr id="2" name="Group 1"/>
            <p:cNvGrpSpPr/>
            <p:nvPr/>
          </p:nvGrpSpPr>
          <p:grpSpPr>
            <a:xfrm>
              <a:off x="565030" y="827666"/>
              <a:ext cx="3476501" cy="4984971"/>
              <a:chOff x="0" y="360001"/>
              <a:chExt cx="3476501" cy="4984971"/>
            </a:xfrm>
          </p:grpSpPr>
          <p:pic>
            <p:nvPicPr>
              <p:cNvPr id="30" name="Picture 2" descr="E:\3. Galeri\Personal\from ASUSku\P_20161205_191549_BF_p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672" b="74316"/>
              <a:stretch/>
            </p:blipFill>
            <p:spPr bwMode="auto">
              <a:xfrm>
                <a:off x="0" y="360001"/>
                <a:ext cx="2102922" cy="1174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E:\3. Galeri\Personal\from ASUSku\P_20161205_191549_BF_p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42" b="74316"/>
              <a:stretch/>
            </p:blipFill>
            <p:spPr bwMode="auto">
              <a:xfrm>
                <a:off x="2102922" y="360001"/>
                <a:ext cx="1373579" cy="1174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E:\3. Galeri\Personal\from ASUSku\P_20161205_191549_BF_p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64" t="23528" r="38621" b="49681"/>
              <a:stretch/>
            </p:blipFill>
            <p:spPr bwMode="auto">
              <a:xfrm>
                <a:off x="1027987" y="1648894"/>
                <a:ext cx="1099949" cy="1279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E:\3. Galeri\Personal\from ASUSku\P_20161205_191549_BF_p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594" t="23528" b="49681"/>
              <a:stretch/>
            </p:blipFill>
            <p:spPr bwMode="auto">
              <a:xfrm>
                <a:off x="2208535" y="1648895"/>
                <a:ext cx="1267966" cy="1279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E:\3. Galeri\Personal\from ASUSku\P_20161205_191549_BF_p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721" r="32472" b="1"/>
              <a:stretch/>
            </p:blipFill>
            <p:spPr bwMode="auto">
              <a:xfrm>
                <a:off x="0" y="4052084"/>
                <a:ext cx="2315524" cy="1292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2" descr="E:\3. Galeri\Personal\from ASUSku\P_20161205_191549_BF_p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59" t="48600" r="-69259" b="798"/>
            <a:stretch/>
          </p:blipFill>
          <p:spPr bwMode="auto">
            <a:xfrm>
              <a:off x="2994364" y="3499121"/>
              <a:ext cx="3429000" cy="2313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2" descr="E:\3. Galeri\Personal\from ASUSku\P_20161205_191549_BF_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87" b="74316"/>
          <a:stretch/>
        </p:blipFill>
        <p:spPr bwMode="auto">
          <a:xfrm>
            <a:off x="565031" y="2105234"/>
            <a:ext cx="947388" cy="12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E:\3. Galeri\Personal\from ASUSku\P_20161205_191549_BF_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8" r="32472" b="33227"/>
          <a:stretch/>
        </p:blipFill>
        <p:spPr bwMode="auto">
          <a:xfrm>
            <a:off x="563689" y="3542471"/>
            <a:ext cx="2315524" cy="79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213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32509" y="2161285"/>
            <a:ext cx="5478483" cy="984885"/>
            <a:chOff x="332509" y="1923795"/>
            <a:chExt cx="5478483" cy="984885"/>
          </a:xfrm>
        </p:grpSpPr>
        <p:grpSp>
          <p:nvGrpSpPr>
            <p:cNvPr id="11" name="Group 10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01</a:t>
                </a:r>
                <a:endParaRPr lang="en-US" sz="3600" dirty="0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1085542" y="1923795"/>
              <a:ext cx="4725450" cy="98488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400" dirty="0" err="1"/>
                <a:t>Departemen</a:t>
              </a:r>
              <a:r>
                <a:rPr lang="en-US" sz="2400" dirty="0"/>
                <a:t>/area yang </a:t>
              </a:r>
              <a:r>
                <a:rPr lang="en-US" sz="2400" dirty="0" err="1"/>
                <a:t>melakukan</a:t>
              </a:r>
              <a:r>
                <a:rPr lang="en-US" sz="2400" dirty="0"/>
                <a:t>  </a:t>
              </a:r>
              <a:r>
                <a:rPr lang="en-US" sz="2400" dirty="0" err="1"/>
                <a:t>permintaan</a:t>
              </a:r>
              <a:r>
                <a:rPr lang="en-US" sz="2400" dirty="0"/>
                <a:t> </a:t>
              </a:r>
              <a:r>
                <a:rPr lang="en-US" sz="2400" dirty="0" err="1"/>
                <a:t>karyawan</a:t>
              </a:r>
              <a:r>
                <a:rPr lang="en-US" sz="2400" dirty="0"/>
                <a:t> </a:t>
              </a:r>
              <a:r>
                <a:rPr lang="en-US" sz="2400" dirty="0" err="1"/>
                <a:t>secara</a:t>
              </a:r>
              <a:r>
                <a:rPr lang="en-US" sz="2400" dirty="0"/>
                <a:t> online </a:t>
              </a:r>
            </a:p>
            <a:p>
              <a:pPr marL="514350" indent="-514350" algn="just">
                <a:buAutoNum type="alphaLcPeriod"/>
              </a:pPr>
              <a:endParaRPr lang="en-US" sz="9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2509" y="3857570"/>
            <a:ext cx="5478483" cy="1200329"/>
            <a:chOff x="332509" y="1923795"/>
            <a:chExt cx="5478483" cy="1200329"/>
          </a:xfrm>
        </p:grpSpPr>
        <p:grpSp>
          <p:nvGrpSpPr>
            <p:cNvPr id="14" name="Group 13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02</a:t>
                </a:r>
                <a:endParaRPr lang="en-US" sz="3600" dirty="0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1085542" y="1923795"/>
              <a:ext cx="472545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400" dirty="0" err="1"/>
                <a:t>Mencegah</a:t>
              </a:r>
              <a:r>
                <a:rPr lang="en-US" sz="2400" dirty="0"/>
                <a:t> </a:t>
              </a:r>
              <a:r>
                <a:rPr lang="en-US" sz="2400" dirty="0" err="1"/>
                <a:t>penyimpanan</a:t>
              </a:r>
              <a:r>
                <a:rPr lang="en-US" sz="2400" dirty="0"/>
                <a:t> </a:t>
              </a:r>
              <a:r>
                <a:rPr lang="en-US" sz="2400" dirty="0" err="1"/>
                <a:t>formulir</a:t>
              </a:r>
              <a:r>
                <a:rPr lang="en-US" sz="2400" dirty="0"/>
                <a:t> Employee Requisition yang </a:t>
              </a:r>
              <a:r>
                <a:rPr lang="en-US" sz="2400" dirty="0" err="1"/>
                <a:t>kurang</a:t>
              </a:r>
              <a:r>
                <a:rPr lang="en-US" sz="2400" dirty="0"/>
                <a:t> </a:t>
              </a:r>
              <a:r>
                <a:rPr lang="en-US" sz="2400" dirty="0" err="1" smtClean="0"/>
                <a:t>rapi</a:t>
              </a:r>
              <a:endParaRPr lang="en-US" sz="2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96000" y="2066285"/>
            <a:ext cx="5478483" cy="1708160"/>
            <a:chOff x="332509" y="1923795"/>
            <a:chExt cx="5478483" cy="1708160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03</a:t>
                </a:r>
                <a:endParaRPr lang="en-US" sz="3600" dirty="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1085542" y="1923795"/>
              <a:ext cx="4725450" cy="1708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400" dirty="0"/>
                <a:t>Tim </a:t>
              </a:r>
              <a:r>
                <a:rPr lang="en-US" sz="2400" dirty="0" err="1"/>
                <a:t>rekrutmen</a:t>
              </a:r>
              <a:r>
                <a:rPr lang="en-US" sz="2400" dirty="0"/>
                <a:t> </a:t>
              </a:r>
              <a:r>
                <a:rPr lang="en-US" sz="2400" dirty="0" err="1"/>
                <a:t>dapat</a:t>
              </a:r>
              <a:r>
                <a:rPr lang="en-US" sz="2400" dirty="0"/>
                <a:t>  </a:t>
              </a:r>
              <a:r>
                <a:rPr lang="en-US" sz="2400" dirty="0" err="1"/>
                <a:t>melakukan</a:t>
              </a:r>
              <a:r>
                <a:rPr lang="en-US" sz="2400" dirty="0"/>
                <a:t> </a:t>
              </a:r>
              <a:r>
                <a:rPr lang="en-US" sz="2400" dirty="0" err="1"/>
                <a:t>kontrol</a:t>
              </a:r>
              <a:r>
                <a:rPr lang="en-US" sz="2400" dirty="0"/>
                <a:t> </a:t>
              </a:r>
              <a:r>
                <a:rPr lang="en-US" sz="2400" dirty="0" err="1"/>
                <a:t>departemen</a:t>
              </a:r>
              <a:r>
                <a:rPr lang="en-US" sz="2400" dirty="0"/>
                <a:t> </a:t>
              </a:r>
              <a:r>
                <a:rPr lang="en-US" sz="2400" dirty="0" err="1"/>
                <a:t>mana</a:t>
              </a:r>
              <a:r>
                <a:rPr lang="en-US" sz="2400" dirty="0"/>
                <a:t> </a:t>
              </a:r>
              <a:r>
                <a:rPr lang="en-US" sz="2400" dirty="0" err="1"/>
                <a:t>saja</a:t>
              </a:r>
              <a:r>
                <a:rPr lang="en-US" sz="2400" dirty="0"/>
                <a:t> yang  </a:t>
              </a:r>
              <a:r>
                <a:rPr lang="en-US" sz="2400" dirty="0" err="1"/>
                <a:t>telah</a:t>
              </a:r>
              <a:r>
                <a:rPr lang="en-US" sz="2400" dirty="0"/>
                <a:t>  </a:t>
              </a:r>
              <a:r>
                <a:rPr lang="en-US" sz="2400" dirty="0" err="1"/>
                <a:t>mengajukan</a:t>
              </a:r>
              <a:r>
                <a:rPr lang="en-US" sz="2400" dirty="0"/>
                <a:t> </a:t>
              </a:r>
              <a:r>
                <a:rPr lang="en-US" sz="2400" dirty="0" err="1"/>
                <a:t>permintaan</a:t>
              </a:r>
              <a:r>
                <a:rPr lang="en-US" sz="2400" dirty="0"/>
                <a:t> </a:t>
              </a:r>
              <a:r>
                <a:rPr lang="en-US" sz="2400" dirty="0" err="1" smtClean="0"/>
                <a:t>karyawan</a:t>
              </a:r>
              <a:endParaRPr lang="en-US" sz="2400" dirty="0"/>
            </a:p>
            <a:p>
              <a:pPr marL="514350" indent="-514350" algn="just">
                <a:buAutoNum type="alphaLcPeriod"/>
              </a:pPr>
              <a:endParaRPr lang="en-US" sz="9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96000" y="3857570"/>
            <a:ext cx="5478483" cy="830997"/>
            <a:chOff x="332509" y="1923795"/>
            <a:chExt cx="5478483" cy="830997"/>
          </a:xfrm>
        </p:grpSpPr>
        <p:grpSp>
          <p:nvGrpSpPr>
            <p:cNvPr id="25" name="Group 24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04</a:t>
                </a:r>
                <a:endParaRPr lang="en-US" sz="3600" dirty="0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>
            <a:xfrm>
              <a:off x="1085542" y="1923795"/>
              <a:ext cx="472545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400" dirty="0"/>
                <a:t>Proses </a:t>
              </a:r>
              <a:r>
                <a:rPr lang="en-US" sz="2400" dirty="0" err="1"/>
                <a:t>rekrutmen</a:t>
              </a:r>
              <a:r>
                <a:rPr lang="en-US" sz="2400" dirty="0"/>
                <a:t> </a:t>
              </a:r>
              <a:r>
                <a:rPr lang="en-US" sz="2400" dirty="0" err="1"/>
                <a:t>dapat</a:t>
              </a:r>
              <a:r>
                <a:rPr lang="en-US" sz="2400" dirty="0"/>
                <a:t> </a:t>
              </a:r>
              <a:r>
                <a:rPr lang="en-US" sz="2400" dirty="0" err="1"/>
                <a:t>dilakukan</a:t>
              </a:r>
              <a:r>
                <a:rPr lang="en-US" sz="2400" dirty="0"/>
                <a:t> </a:t>
              </a:r>
              <a:r>
                <a:rPr lang="en-US" sz="2400" dirty="0" err="1"/>
                <a:t>secara</a:t>
              </a:r>
              <a:r>
                <a:rPr lang="en-US" sz="2400" dirty="0"/>
                <a:t> </a:t>
              </a:r>
              <a:r>
                <a:rPr lang="en-US" sz="2400" dirty="0" err="1"/>
                <a:t>efisien</a:t>
              </a:r>
              <a:r>
                <a:rPr lang="en-US" sz="2400" dirty="0"/>
                <a:t> </a:t>
              </a:r>
              <a:r>
                <a:rPr lang="en-US" sz="2400" dirty="0" err="1"/>
                <a:t>dan</a:t>
              </a:r>
              <a:r>
                <a:rPr lang="en-US" sz="2400" dirty="0"/>
                <a:t> </a:t>
              </a:r>
              <a:r>
                <a:rPr lang="en-US" sz="2400" dirty="0" err="1"/>
                <a:t>efektif</a:t>
              </a:r>
              <a:r>
                <a:rPr lang="en-US" sz="2400" dirty="0"/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02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738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Manfaat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2509" y="2208785"/>
            <a:ext cx="5478483" cy="830997"/>
            <a:chOff x="332509" y="1923795"/>
            <a:chExt cx="5478483" cy="830997"/>
          </a:xfrm>
        </p:grpSpPr>
        <p:grpSp>
          <p:nvGrpSpPr>
            <p:cNvPr id="7" name="Group 6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01</a:t>
                </a:r>
                <a:endParaRPr lang="en-US" sz="3600" dirty="0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>
            <a:xfrm>
              <a:off x="1085542" y="1923795"/>
              <a:ext cx="472545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400" dirty="0" err="1"/>
                <a:t>Durasi</a:t>
              </a:r>
              <a:r>
                <a:rPr lang="en-US" sz="2400" dirty="0"/>
                <a:t> </a:t>
              </a:r>
              <a:r>
                <a:rPr lang="en-US" sz="2400" dirty="0" err="1"/>
                <a:t>permintaan</a:t>
              </a:r>
              <a:r>
                <a:rPr lang="en-US" sz="2400" dirty="0"/>
                <a:t> </a:t>
              </a:r>
              <a:r>
                <a:rPr lang="en-US" sz="2400" dirty="0" err="1"/>
                <a:t>karyawan</a:t>
              </a:r>
              <a:r>
                <a:rPr lang="en-US" sz="2400" dirty="0"/>
                <a:t> </a:t>
              </a:r>
              <a:r>
                <a:rPr lang="en-US" sz="2400" dirty="0" err="1"/>
                <a:t>dapat</a:t>
              </a:r>
              <a:r>
                <a:rPr lang="en-US" sz="2400" dirty="0"/>
                <a:t> </a:t>
              </a:r>
              <a:r>
                <a:rPr lang="en-US" sz="2400" dirty="0" err="1"/>
                <a:t>lebih</a:t>
              </a:r>
              <a:r>
                <a:rPr lang="en-US" sz="2400" dirty="0"/>
                <a:t> </a:t>
              </a:r>
              <a:r>
                <a:rPr lang="en-US" sz="2400" dirty="0" err="1"/>
                <a:t>cepat</a:t>
              </a:r>
              <a:r>
                <a:rPr lang="en-US" sz="2400" dirty="0"/>
                <a:t> </a:t>
              </a:r>
              <a:r>
                <a:rPr lang="en-US" sz="2400" dirty="0" err="1" smtClean="0"/>
                <a:t>terpenuhi</a:t>
              </a:r>
              <a:endParaRPr lang="en-US" sz="2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2509" y="3821945"/>
            <a:ext cx="5478483" cy="830997"/>
            <a:chOff x="332509" y="1923795"/>
            <a:chExt cx="5478483" cy="830997"/>
          </a:xfrm>
        </p:grpSpPr>
        <p:grpSp>
          <p:nvGrpSpPr>
            <p:cNvPr id="12" name="Group 11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02</a:t>
                </a:r>
                <a:endParaRPr lang="en-US" sz="3600" dirty="0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>
            <a:xfrm>
              <a:off x="1085542" y="1923795"/>
              <a:ext cx="472545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400" dirty="0" err="1"/>
                <a:t>Penyimpanan</a:t>
              </a:r>
              <a:r>
                <a:rPr lang="en-US" sz="2400" dirty="0"/>
                <a:t> </a:t>
              </a:r>
              <a:r>
                <a:rPr lang="en-US" sz="2400" dirty="0" err="1"/>
                <a:t>formulir</a:t>
              </a:r>
              <a:r>
                <a:rPr lang="en-US" sz="2400" dirty="0"/>
                <a:t> ER </a:t>
              </a:r>
              <a:r>
                <a:rPr lang="en-US" sz="2400" dirty="0" err="1"/>
                <a:t>dalam</a:t>
              </a:r>
              <a:r>
                <a:rPr lang="en-US" sz="2400" dirty="0"/>
                <a:t> folder yang </a:t>
              </a:r>
              <a:r>
                <a:rPr lang="en-US" sz="2400" dirty="0" err="1"/>
                <a:t>rapi</a:t>
              </a:r>
              <a:endParaRPr lang="en-US" sz="2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0" y="2220660"/>
            <a:ext cx="5478483" cy="830997"/>
            <a:chOff x="332509" y="1923795"/>
            <a:chExt cx="5478483" cy="830997"/>
          </a:xfrm>
        </p:grpSpPr>
        <p:grpSp>
          <p:nvGrpSpPr>
            <p:cNvPr id="17" name="Group 16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03</a:t>
                </a:r>
                <a:endParaRPr lang="en-US" sz="3600" dirty="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/>
            <p:cNvSpPr/>
            <p:nvPr/>
          </p:nvSpPr>
          <p:spPr>
            <a:xfrm>
              <a:off x="1085542" y="1923795"/>
              <a:ext cx="472545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400" dirty="0" err="1"/>
                <a:t>Membantu</a:t>
              </a:r>
              <a:r>
                <a:rPr lang="en-US" sz="2400" dirty="0"/>
                <a:t> </a:t>
              </a:r>
              <a:r>
                <a:rPr lang="en-US" sz="2400" dirty="0" err="1"/>
                <a:t>tim</a:t>
              </a:r>
              <a:r>
                <a:rPr lang="en-US" sz="2400" dirty="0"/>
                <a:t> </a:t>
              </a:r>
              <a:r>
                <a:rPr lang="en-US" sz="2400" dirty="0" err="1"/>
                <a:t>rekrutmen</a:t>
              </a:r>
              <a:r>
                <a:rPr lang="en-US" sz="2400" dirty="0"/>
                <a:t> </a:t>
              </a:r>
              <a:r>
                <a:rPr lang="en-US" sz="2400" dirty="0" err="1"/>
                <a:t>apakah</a:t>
              </a:r>
              <a:r>
                <a:rPr lang="en-US" sz="2400" dirty="0"/>
                <a:t> </a:t>
              </a:r>
              <a:r>
                <a:rPr lang="en-US" sz="2400" dirty="0" err="1"/>
                <a:t>akan</a:t>
              </a:r>
              <a:r>
                <a:rPr lang="en-US" sz="2400" dirty="0"/>
                <a:t> </a:t>
              </a:r>
              <a:r>
                <a:rPr lang="en-US" sz="2400" dirty="0" err="1" smtClean="0"/>
                <a:t>melalui</a:t>
              </a:r>
              <a:r>
                <a:rPr lang="en-US" sz="2400" dirty="0" smtClean="0"/>
                <a:t> </a:t>
              </a:r>
              <a:r>
                <a:rPr lang="en-US" sz="2400" dirty="0" err="1"/>
                <a:t>pihak</a:t>
              </a:r>
              <a:r>
                <a:rPr lang="en-US" sz="2400" dirty="0"/>
                <a:t> </a:t>
              </a:r>
              <a:r>
                <a:rPr lang="en-US" sz="2400" dirty="0" err="1"/>
                <a:t>ketiga</a:t>
              </a:r>
              <a:r>
                <a:rPr lang="en-US" sz="2400" dirty="0"/>
                <a:t> </a:t>
              </a:r>
              <a:r>
                <a:rPr lang="en-US" sz="2400" dirty="0" err="1"/>
                <a:t>atau</a:t>
              </a:r>
              <a:r>
                <a:rPr lang="en-US" sz="2400" dirty="0"/>
                <a:t> </a:t>
              </a:r>
              <a:r>
                <a:rPr lang="en-US" sz="2400" dirty="0" err="1"/>
                <a:t>tidak</a:t>
              </a:r>
              <a:r>
                <a:rPr lang="en-US" sz="2400" dirty="0"/>
                <a:t>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96000" y="3821945"/>
            <a:ext cx="5478483" cy="830997"/>
            <a:chOff x="332509" y="1923795"/>
            <a:chExt cx="5478483" cy="830997"/>
          </a:xfrm>
        </p:grpSpPr>
        <p:grpSp>
          <p:nvGrpSpPr>
            <p:cNvPr id="22" name="Group 21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04</a:t>
                </a:r>
                <a:endParaRPr lang="en-US" sz="3600" dirty="0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/>
            <p:cNvSpPr/>
            <p:nvPr/>
          </p:nvSpPr>
          <p:spPr>
            <a:xfrm>
              <a:off x="1085542" y="1923795"/>
              <a:ext cx="472545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400" dirty="0" err="1"/>
                <a:t>Alur</a:t>
              </a:r>
              <a:r>
                <a:rPr lang="en-US" sz="2400" dirty="0"/>
                <a:t> </a:t>
              </a:r>
              <a:r>
                <a:rPr lang="en-US" sz="2400" dirty="0" err="1"/>
                <a:t>sistem</a:t>
              </a:r>
              <a:r>
                <a:rPr lang="en-US" sz="2400" dirty="0"/>
                <a:t> </a:t>
              </a:r>
              <a:r>
                <a:rPr lang="en-US" sz="2400" dirty="0" err="1"/>
                <a:t>permintaan</a:t>
              </a:r>
              <a:r>
                <a:rPr lang="en-US" sz="2400" dirty="0"/>
                <a:t> </a:t>
              </a:r>
              <a:r>
                <a:rPr lang="en-US" sz="2400" dirty="0" err="1"/>
                <a:t>karyawan</a:t>
              </a:r>
              <a:r>
                <a:rPr lang="en-US" sz="2400" dirty="0"/>
                <a:t> </a:t>
              </a:r>
              <a:r>
                <a:rPr lang="en-US" sz="2400" dirty="0" err="1"/>
                <a:t>menjadi</a:t>
              </a:r>
              <a:r>
                <a:rPr lang="en-US" sz="2400" dirty="0"/>
                <a:t> </a:t>
              </a:r>
              <a:r>
                <a:rPr lang="en-US" sz="2400" dirty="0" err="1"/>
                <a:t>terarah</a:t>
              </a:r>
              <a:r>
                <a:rPr lang="en-US" sz="24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1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213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2509" y="2208785"/>
            <a:ext cx="5478483" cy="1569660"/>
            <a:chOff x="332509" y="1923795"/>
            <a:chExt cx="5478483" cy="1569660"/>
          </a:xfrm>
        </p:grpSpPr>
        <p:grpSp>
          <p:nvGrpSpPr>
            <p:cNvPr id="6" name="Group 5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01</a:t>
                </a:r>
                <a:endParaRPr lang="en-US" sz="3600" dirty="0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1085542" y="1923795"/>
              <a:ext cx="472545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 err="1"/>
                <a:t>Sistem</a:t>
              </a:r>
              <a:r>
                <a:rPr lang="en-US" sz="2400" dirty="0"/>
                <a:t> </a:t>
              </a:r>
              <a:r>
                <a:rPr lang="en-US" sz="2400" dirty="0" err="1"/>
                <a:t>informasi</a:t>
              </a:r>
              <a:r>
                <a:rPr lang="en-US" sz="2400" dirty="0"/>
                <a:t> </a:t>
              </a:r>
              <a:r>
                <a:rPr lang="en-US" sz="2400" dirty="0" err="1"/>
                <a:t>ini</a:t>
              </a:r>
              <a:r>
                <a:rPr lang="en-US" sz="2400" dirty="0"/>
                <a:t> yang </a:t>
              </a:r>
              <a:r>
                <a:rPr lang="en-US" sz="2400" dirty="0" err="1"/>
                <a:t>akan</a:t>
              </a:r>
              <a:r>
                <a:rPr lang="en-US" sz="2400" dirty="0"/>
                <a:t> </a:t>
              </a:r>
              <a:r>
                <a:rPr lang="en-US" sz="2400" dirty="0" err="1"/>
                <a:t>menampilkan</a:t>
              </a:r>
              <a:r>
                <a:rPr lang="en-US" sz="2400" dirty="0"/>
                <a:t> </a:t>
              </a:r>
              <a:r>
                <a:rPr lang="en-US" sz="2400" dirty="0" err="1"/>
                <a:t>informasi</a:t>
              </a:r>
              <a:r>
                <a:rPr lang="en-US" sz="2400" dirty="0"/>
                <a:t> yang </a:t>
              </a:r>
              <a:r>
                <a:rPr lang="en-US" sz="2400" dirty="0" err="1"/>
                <a:t>hanya</a:t>
              </a:r>
              <a:r>
                <a:rPr lang="en-US" sz="2400" dirty="0"/>
                <a:t>  </a:t>
              </a:r>
            </a:p>
            <a:p>
              <a:r>
                <a:rPr lang="en-US" sz="2400" dirty="0" err="1"/>
                <a:t>berhubungan</a:t>
              </a:r>
              <a:r>
                <a:rPr lang="en-US" sz="2400" dirty="0"/>
                <a:t> </a:t>
              </a:r>
              <a:r>
                <a:rPr lang="en-US" sz="2400" dirty="0" err="1"/>
                <a:t>dengan</a:t>
              </a:r>
              <a:r>
                <a:rPr lang="en-US" sz="2400" dirty="0"/>
                <a:t> </a:t>
              </a:r>
              <a:endParaRPr lang="en-US" sz="2400" dirty="0" smtClean="0"/>
            </a:p>
            <a:p>
              <a:r>
                <a:rPr lang="en-US" sz="2400" dirty="0" smtClean="0"/>
                <a:t>PT</a:t>
              </a:r>
              <a:r>
                <a:rPr lang="en-US" sz="2400" dirty="0"/>
                <a:t>. CIBA VISION BATAM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2509" y="4130695"/>
            <a:ext cx="5478483" cy="830997"/>
            <a:chOff x="332509" y="1923795"/>
            <a:chExt cx="5478483" cy="830997"/>
          </a:xfrm>
        </p:grpSpPr>
        <p:grpSp>
          <p:nvGrpSpPr>
            <p:cNvPr id="11" name="Group 10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02</a:t>
                </a:r>
                <a:endParaRPr lang="en-US" sz="3600" dirty="0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1085542" y="1923795"/>
              <a:ext cx="472545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 err="1"/>
                <a:t>Hanya</a:t>
              </a:r>
              <a:r>
                <a:rPr lang="en-US" sz="2400" dirty="0"/>
                <a:t> </a:t>
              </a:r>
              <a:r>
                <a:rPr lang="en-US" sz="2400" dirty="0" err="1"/>
                <a:t>untuk</a:t>
              </a:r>
              <a:r>
                <a:rPr lang="en-US" sz="2400" dirty="0"/>
                <a:t> </a:t>
              </a:r>
              <a:r>
                <a:rPr lang="en-US" sz="2400" dirty="0" err="1"/>
                <a:t>permintaan</a:t>
              </a:r>
              <a:r>
                <a:rPr lang="en-US" sz="2400" dirty="0"/>
                <a:t> </a:t>
              </a:r>
              <a:r>
                <a:rPr lang="en-US" sz="2400" dirty="0" err="1"/>
                <a:t>karyawan</a:t>
              </a:r>
              <a:r>
                <a:rPr lang="en-US" sz="2400" dirty="0"/>
                <a:t> operator status </a:t>
              </a:r>
              <a:r>
                <a:rPr lang="en-US" sz="2400" dirty="0" err="1"/>
                <a:t>kontrak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96000" y="2220660"/>
            <a:ext cx="5478483" cy="830997"/>
            <a:chOff x="332509" y="1923795"/>
            <a:chExt cx="5478483" cy="830997"/>
          </a:xfrm>
        </p:grpSpPr>
        <p:grpSp>
          <p:nvGrpSpPr>
            <p:cNvPr id="16" name="Group 15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03</a:t>
                </a:r>
                <a:endParaRPr lang="en-US" sz="3600" dirty="0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1085542" y="1923795"/>
              <a:ext cx="472545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 err="1"/>
                <a:t>Menggunakan</a:t>
              </a:r>
              <a:r>
                <a:rPr lang="en-US" sz="2400" dirty="0"/>
                <a:t> web </a:t>
              </a:r>
              <a:r>
                <a:rPr lang="en-US" sz="2400" dirty="0" err="1"/>
                <a:t>dan</a:t>
              </a:r>
              <a:r>
                <a:rPr lang="en-US" sz="2400" dirty="0"/>
                <a:t> apache server.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96000" y="4130695"/>
            <a:ext cx="5478483" cy="1200329"/>
            <a:chOff x="332509" y="1923795"/>
            <a:chExt cx="5478483" cy="1200329"/>
          </a:xfrm>
        </p:grpSpPr>
        <p:grpSp>
          <p:nvGrpSpPr>
            <p:cNvPr id="21" name="Group 20"/>
            <p:cNvGrpSpPr/>
            <p:nvPr/>
          </p:nvGrpSpPr>
          <p:grpSpPr>
            <a:xfrm>
              <a:off x="332509" y="2018795"/>
              <a:ext cx="1211283" cy="646331"/>
              <a:chOff x="332509" y="1662545"/>
              <a:chExt cx="1211283" cy="646331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32509" y="1662545"/>
                <a:ext cx="1211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04</a:t>
                </a:r>
                <a:endParaRPr lang="en-US" sz="3600" dirty="0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938150" y="1683718"/>
                <a:ext cx="0" cy="6251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/>
            <p:cNvSpPr/>
            <p:nvPr/>
          </p:nvSpPr>
          <p:spPr>
            <a:xfrm>
              <a:off x="1085542" y="1923795"/>
              <a:ext cx="472545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dirty="0" err="1"/>
                <a:t>Hanya</a:t>
              </a:r>
              <a:r>
                <a:rPr lang="en-US" sz="2400" dirty="0"/>
                <a:t> </a:t>
              </a:r>
              <a:r>
                <a:rPr lang="en-US" sz="2400" dirty="0" err="1"/>
                <a:t>dapat</a:t>
              </a:r>
              <a:r>
                <a:rPr lang="en-US" sz="2400" dirty="0"/>
                <a:t> </a:t>
              </a:r>
              <a:r>
                <a:rPr lang="en-US" sz="2400" dirty="0" err="1"/>
                <a:t>melakukan</a:t>
              </a:r>
              <a:r>
                <a:rPr lang="en-US" sz="2400" dirty="0"/>
                <a:t> </a:t>
              </a:r>
              <a:r>
                <a:rPr lang="en-US" sz="2400" dirty="0" err="1"/>
                <a:t>permintaan</a:t>
              </a:r>
              <a:r>
                <a:rPr lang="en-US" sz="2400" dirty="0"/>
                <a:t> </a:t>
              </a:r>
              <a:r>
                <a:rPr lang="en-US" sz="2400" dirty="0" err="1"/>
                <a:t>karyawan</a:t>
              </a:r>
              <a:r>
                <a:rPr lang="en-US" sz="2400" dirty="0"/>
                <a:t> </a:t>
              </a:r>
              <a:r>
                <a:rPr lang="en-US" sz="2400" dirty="0" err="1"/>
                <a:t>dari</a:t>
              </a:r>
              <a:r>
                <a:rPr lang="en-US" sz="2400" dirty="0"/>
                <a:t> </a:t>
              </a:r>
              <a:r>
                <a:rPr lang="en-US" sz="2400" dirty="0" err="1"/>
                <a:t>departmen</a:t>
              </a:r>
              <a:r>
                <a:rPr lang="en-US" sz="2400" dirty="0"/>
                <a:t> </a:t>
              </a:r>
              <a:r>
                <a:rPr lang="en-US" sz="2400" dirty="0" err="1"/>
                <a:t>terkait</a:t>
              </a:r>
              <a:r>
                <a:rPr lang="en-US" sz="2400" dirty="0"/>
                <a:t> </a:t>
              </a:r>
            </a:p>
            <a:p>
              <a:r>
                <a:rPr lang="en-US" sz="2400" dirty="0" err="1"/>
                <a:t>ke</a:t>
              </a:r>
              <a:r>
                <a:rPr lang="en-US" sz="2400" dirty="0"/>
                <a:t> </a:t>
              </a:r>
              <a:r>
                <a:rPr lang="en-US" sz="2400" dirty="0" err="1"/>
                <a:t>tim</a:t>
              </a:r>
              <a:r>
                <a:rPr lang="en-US" sz="2400" dirty="0"/>
                <a:t> </a:t>
              </a:r>
              <a:r>
                <a:rPr lang="en-US" sz="2400" dirty="0" err="1"/>
                <a:t>rekrutmen</a:t>
              </a:r>
              <a:r>
                <a:rPr lang="en-US" sz="2400" dirty="0"/>
                <a:t> HR.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56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 rot="21364110">
            <a:off x="2714486" y="1586397"/>
            <a:ext cx="5770848" cy="4644138"/>
            <a:chOff x="4609705" y="1661866"/>
            <a:chExt cx="3585326" cy="4336272"/>
          </a:xfrm>
        </p:grpSpPr>
        <p:sp>
          <p:nvSpPr>
            <p:cNvPr id="36" name="Donut 4"/>
            <p:cNvSpPr/>
            <p:nvPr/>
          </p:nvSpPr>
          <p:spPr>
            <a:xfrm rot="21030732">
              <a:off x="6274787" y="3993119"/>
              <a:ext cx="1920244" cy="200501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>
              <a:outerShdw blurRad="444500" dist="38100" dir="12600000" sx="108000" sy="108000" algn="t" rotWithShape="0">
                <a:prstClr val="black">
                  <a:alpha val="13000"/>
                </a:prstClr>
              </a:outerShdw>
            </a:effectLst>
            <a:scene3d>
              <a:camera prst="isometricTopUp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 rot="21030732">
              <a:off x="4609705" y="1661866"/>
              <a:ext cx="3074766" cy="3949710"/>
              <a:chOff x="5200017" y="1765075"/>
              <a:chExt cx="2928343" cy="3602571"/>
            </a:xfrm>
          </p:grpSpPr>
          <p:sp>
            <p:nvSpPr>
              <p:cNvPr id="5" name="Donut 4"/>
              <p:cNvSpPr/>
              <p:nvPr/>
            </p:nvSpPr>
            <p:spPr>
              <a:xfrm>
                <a:off x="6299560" y="3538846"/>
                <a:ext cx="1828800" cy="18288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44500" dist="38100" dir="12600000" sx="108000" sy="108000" algn="t" rotWithShape="0">
                  <a:prstClr val="black">
                    <a:alpha val="13000"/>
                  </a:prstClr>
                </a:outerShdw>
              </a:effectLst>
              <a:scene3d>
                <a:camera prst="isometricTopUp"/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Donut 3"/>
              <p:cNvSpPr/>
              <p:nvPr/>
            </p:nvSpPr>
            <p:spPr>
              <a:xfrm>
                <a:off x="5953362" y="2944885"/>
                <a:ext cx="1828800" cy="18288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44500" dist="38100" dir="12600000" sx="108000" sy="108000" algn="t" rotWithShape="0">
                  <a:prstClr val="black">
                    <a:alpha val="13000"/>
                  </a:prstClr>
                </a:outerShdw>
              </a:effectLst>
              <a:scene3d>
                <a:camera prst="isometricTopUp"/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Donut 2"/>
              <p:cNvSpPr/>
              <p:nvPr/>
            </p:nvSpPr>
            <p:spPr>
              <a:xfrm>
                <a:off x="5593125" y="2337404"/>
                <a:ext cx="1828800" cy="18288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44500" dist="38100" dir="12600000" sx="108000" sy="108000" algn="t" rotWithShape="0">
                  <a:prstClr val="black">
                    <a:alpha val="13000"/>
                  </a:prstClr>
                </a:outerShdw>
              </a:effectLst>
              <a:scene3d>
                <a:camera prst="isometricTopUp"/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Donut 1"/>
              <p:cNvSpPr/>
              <p:nvPr/>
            </p:nvSpPr>
            <p:spPr>
              <a:xfrm>
                <a:off x="5200017" y="1765075"/>
                <a:ext cx="1828800" cy="18288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44500" dist="38100" dir="12600000" sx="108000" sy="108000" algn="t" rotWithShape="0">
                  <a:prstClr val="black">
                    <a:alpha val="13000"/>
                  </a:prstClr>
                </a:outerShdw>
              </a:effectLst>
              <a:scene3d>
                <a:camera prst="isometricTopUp"/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0" y="7213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Penyelesaian</a:t>
            </a:r>
            <a:r>
              <a:rPr lang="en-US" sz="4800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3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US" sz="4800" spc="-3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8916623">
            <a:off x="3623835" y="2713277"/>
            <a:ext cx="195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Requirement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18969081">
            <a:off x="4897736" y="3471097"/>
            <a:ext cx="97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Design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18945649">
            <a:off x="5257150" y="3889247"/>
            <a:ext cx="196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Implementation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rot="18983869">
            <a:off x="6200886" y="4495011"/>
            <a:ext cx="1389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Verification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 rot="18896824">
            <a:off x="6725426" y="5000684"/>
            <a:ext cx="164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Maintenance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25750" y="1564268"/>
            <a:ext cx="1015663" cy="4361047"/>
          </a:xfrm>
          <a:prstGeom prst="rect">
            <a:avLst/>
          </a:prstGeom>
          <a:noFill/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WATERFALL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86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rporate 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FEB"/>
      </a:accent1>
      <a:accent2>
        <a:srgbClr val="9EA9B4"/>
      </a:accent2>
      <a:accent3>
        <a:srgbClr val="0078B6"/>
      </a:accent3>
      <a:accent4>
        <a:srgbClr val="434F5A"/>
      </a:accent4>
      <a:accent5>
        <a:srgbClr val="009FEB"/>
      </a:accent5>
      <a:accent6>
        <a:srgbClr val="0078B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1549</Words>
  <Application>Microsoft Office PowerPoint</Application>
  <PresentationFormat>Widescreen</PresentationFormat>
  <Paragraphs>532</Paragraphs>
  <Slides>57</Slides>
  <Notes>15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Century</vt:lpstr>
      <vt:lpstr>Sosa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Sianturi, Rodo Landro</dc:creator>
  <cp:lastModifiedBy>Sianturi, Rodo Landro</cp:lastModifiedBy>
  <cp:revision>172</cp:revision>
  <dcterms:created xsi:type="dcterms:W3CDTF">2015-11-13T06:52:22Z</dcterms:created>
  <dcterms:modified xsi:type="dcterms:W3CDTF">2020-02-25T09:19:34Z</dcterms:modified>
</cp:coreProperties>
</file>